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40" r:id="rId1"/>
  </p:sldMasterIdLst>
  <p:notesMasterIdLst>
    <p:notesMasterId r:id="rId47"/>
  </p:notesMasterIdLst>
  <p:sldIdLst>
    <p:sldId id="2904" r:id="rId2"/>
    <p:sldId id="2943" r:id="rId3"/>
    <p:sldId id="2944" r:id="rId4"/>
    <p:sldId id="2945" r:id="rId5"/>
    <p:sldId id="2876" r:id="rId6"/>
    <p:sldId id="2877" r:id="rId7"/>
    <p:sldId id="2882" r:id="rId8"/>
    <p:sldId id="2907" r:id="rId9"/>
    <p:sldId id="2887" r:id="rId10"/>
    <p:sldId id="2939" r:id="rId11"/>
    <p:sldId id="2942" r:id="rId12"/>
    <p:sldId id="2933" r:id="rId13"/>
    <p:sldId id="2934" r:id="rId14"/>
    <p:sldId id="2935" r:id="rId15"/>
    <p:sldId id="2918" r:id="rId16"/>
    <p:sldId id="2919" r:id="rId17"/>
    <p:sldId id="2941" r:id="rId18"/>
    <p:sldId id="2920" r:id="rId19"/>
    <p:sldId id="2946" r:id="rId20"/>
    <p:sldId id="2947" r:id="rId21"/>
    <p:sldId id="2948" r:id="rId22"/>
    <p:sldId id="2949" r:id="rId23"/>
    <p:sldId id="2950" r:id="rId24"/>
    <p:sldId id="2951" r:id="rId25"/>
    <p:sldId id="2952" r:id="rId26"/>
    <p:sldId id="2953" r:id="rId27"/>
    <p:sldId id="2954" r:id="rId28"/>
    <p:sldId id="2955" r:id="rId29"/>
    <p:sldId id="2956" r:id="rId30"/>
    <p:sldId id="2957" r:id="rId31"/>
    <p:sldId id="2958" r:id="rId32"/>
    <p:sldId id="2959" r:id="rId33"/>
    <p:sldId id="2960" r:id="rId34"/>
    <p:sldId id="2961" r:id="rId35"/>
    <p:sldId id="2962" r:id="rId36"/>
    <p:sldId id="2963" r:id="rId37"/>
    <p:sldId id="2964" r:id="rId38"/>
    <p:sldId id="2965" r:id="rId39"/>
    <p:sldId id="2966" r:id="rId40"/>
    <p:sldId id="2967" r:id="rId41"/>
    <p:sldId id="2968" r:id="rId42"/>
    <p:sldId id="2969" r:id="rId43"/>
    <p:sldId id="2970" r:id="rId44"/>
    <p:sldId id="2971" r:id="rId45"/>
    <p:sldId id="2905" r:id="rId46"/>
  </p:sldIdLst>
  <p:sldSz cx="12858750" cy="7232650"/>
  <p:notesSz cx="6858000" cy="9144000"/>
  <p:custDataLst>
    <p:tags r:id="rId48"/>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373" userDrawn="1">
          <p15:clr>
            <a:srgbClr val="A4A3A4"/>
          </p15:clr>
        </p15:guide>
        <p15:guide id="2" pos="4050" userDrawn="1">
          <p15:clr>
            <a:srgbClr val="A4A3A4"/>
          </p15:clr>
        </p15:guide>
        <p15:guide id="3" pos="557" userDrawn="1">
          <p15:clr>
            <a:srgbClr val="A4A3A4"/>
          </p15:clr>
        </p15:guide>
        <p15:guide id="5" orient="horz" pos="4183" userDrawn="1">
          <p15:clr>
            <a:srgbClr val="A4A3A4"/>
          </p15:clr>
        </p15:guide>
        <p15:guide id="6" pos="7588"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7D8"/>
    <a:srgbClr val="3A3A3A"/>
    <a:srgbClr val="2A2A2A"/>
    <a:srgbClr val="A06542"/>
    <a:srgbClr val="D9D9D9"/>
    <a:srgbClr val="662D91"/>
    <a:srgbClr val="FDC80D"/>
    <a:srgbClr val="FC0000"/>
    <a:srgbClr val="DFA400"/>
    <a:srgbClr val="E11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0" autoAdjust="0"/>
    <p:restoredTop sz="92986" autoAdjust="0"/>
  </p:normalViewPr>
  <p:slideViewPr>
    <p:cSldViewPr>
      <p:cViewPr varScale="1">
        <p:scale>
          <a:sx n="108" d="100"/>
          <a:sy n="108" d="100"/>
        </p:scale>
        <p:origin x="-588" y="-96"/>
      </p:cViewPr>
      <p:guideLst>
        <p:guide orient="horz" pos="373"/>
        <p:guide orient="horz" pos="4183"/>
        <p:guide pos="4050"/>
        <p:guide pos="557"/>
        <p:guide pos="7588"/>
      </p:guideLst>
    </p:cSldViewPr>
  </p:slideViewPr>
  <p:outlineViewPr>
    <p:cViewPr>
      <p:scale>
        <a:sx n="100" d="100"/>
        <a:sy n="100" d="100"/>
      </p:scale>
      <p:origin x="0" y="-14412"/>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57" d="100"/>
          <a:sy n="57" d="100"/>
        </p:scale>
        <p:origin x="2808" y="3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2018/12/13/Thu</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613" algn="l" rtl="0" eaLnBrk="0" fontAlgn="base" hangingPunct="0">
      <a:spcBef>
        <a:spcPct val="30000"/>
      </a:spcBef>
      <a:spcAft>
        <a:spcPct val="0"/>
      </a:spcAft>
      <a:defRPr sz="1300" kern="1200">
        <a:solidFill>
          <a:schemeClr val="tx1"/>
        </a:solidFill>
        <a:latin typeface="+mn-lt"/>
        <a:ea typeface="+mn-ea"/>
        <a:cs typeface="+mn-cs"/>
      </a:defRPr>
    </a:lvl2pPr>
    <a:lvl3pPr marL="912813" algn="l" rtl="0" eaLnBrk="0" fontAlgn="base" hangingPunct="0">
      <a:spcBef>
        <a:spcPct val="30000"/>
      </a:spcBef>
      <a:spcAft>
        <a:spcPct val="0"/>
      </a:spcAft>
      <a:defRPr sz="1300" kern="1200">
        <a:solidFill>
          <a:schemeClr val="tx1"/>
        </a:solidFill>
        <a:latin typeface="+mn-lt"/>
        <a:ea typeface="+mn-ea"/>
        <a:cs typeface="+mn-cs"/>
      </a:defRPr>
    </a:lvl3pPr>
    <a:lvl4pPr marL="1370013" algn="l" rtl="0" eaLnBrk="0" fontAlgn="base" hangingPunct="0">
      <a:spcBef>
        <a:spcPct val="30000"/>
      </a:spcBef>
      <a:spcAft>
        <a:spcPct val="0"/>
      </a:spcAft>
      <a:defRPr sz="1300" kern="1200">
        <a:solidFill>
          <a:schemeClr val="tx1"/>
        </a:solidFill>
        <a:latin typeface="+mn-lt"/>
        <a:ea typeface="+mn-ea"/>
        <a:cs typeface="+mn-cs"/>
      </a:defRPr>
    </a:lvl4pPr>
    <a:lvl5pPr marL="1827213" algn="l" rtl="0" eaLnBrk="0" fontAlgn="base" hangingPunct="0">
      <a:spcBef>
        <a:spcPct val="30000"/>
      </a:spcBef>
      <a:spcAft>
        <a:spcPct val="0"/>
      </a:spcAft>
      <a:defRPr sz="1300" kern="1200">
        <a:solidFill>
          <a:schemeClr val="tx1"/>
        </a:solidFill>
        <a:latin typeface="+mn-lt"/>
        <a:ea typeface="+mn-ea"/>
        <a:cs typeface="+mn-cs"/>
      </a:defRPr>
    </a:lvl5pPr>
    <a:lvl6pPr marL="2285493" algn="l" defTabSz="914197" rtl="0" eaLnBrk="1" latinLnBrk="0" hangingPunct="1">
      <a:defRPr sz="1300" kern="1200">
        <a:solidFill>
          <a:schemeClr val="tx1"/>
        </a:solidFill>
        <a:latin typeface="+mn-lt"/>
        <a:ea typeface="+mn-ea"/>
        <a:cs typeface="+mn-cs"/>
      </a:defRPr>
    </a:lvl6pPr>
    <a:lvl7pPr marL="2742592" algn="l" defTabSz="914197" rtl="0" eaLnBrk="1" latinLnBrk="0" hangingPunct="1">
      <a:defRPr sz="1300" kern="1200">
        <a:solidFill>
          <a:schemeClr val="tx1"/>
        </a:solidFill>
        <a:latin typeface="+mn-lt"/>
        <a:ea typeface="+mn-ea"/>
        <a:cs typeface="+mn-cs"/>
      </a:defRPr>
    </a:lvl7pPr>
    <a:lvl8pPr marL="3199692" algn="l" defTabSz="914197" rtl="0" eaLnBrk="1" latinLnBrk="0" hangingPunct="1">
      <a:defRPr sz="1300" kern="1200">
        <a:solidFill>
          <a:schemeClr val="tx1"/>
        </a:solidFill>
        <a:latin typeface="+mn-lt"/>
        <a:ea typeface="+mn-ea"/>
        <a:cs typeface="+mn-cs"/>
      </a:defRPr>
    </a:lvl8pPr>
    <a:lvl9pPr marL="3656788" algn="l" defTabSz="91419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DB20A1-6168-4EA1-838E-EF0E3B829E07}" type="slidenum">
              <a:rPr lang="zh-CN" altLang="en-US" smtClean="0"/>
              <a:t>1</a:t>
            </a:fld>
            <a:endParaRPr lang="zh-CN" altLang="en-US"/>
          </a:p>
        </p:txBody>
      </p:sp>
    </p:spTree>
    <p:extLst>
      <p:ext uri="{BB962C8B-B14F-4D97-AF65-F5344CB8AC3E}">
        <p14:creationId xmlns:p14="http://schemas.microsoft.com/office/powerpoint/2010/main" val="4148009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t>5</a:t>
            </a:fld>
            <a:endParaRPr lang="zh-CN" altLang="en-US"/>
          </a:p>
        </p:txBody>
      </p:sp>
    </p:spTree>
    <p:extLst>
      <p:ext uri="{BB962C8B-B14F-4D97-AF65-F5344CB8AC3E}">
        <p14:creationId xmlns:p14="http://schemas.microsoft.com/office/powerpoint/2010/main" val="2543478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t>6</a:t>
            </a:fld>
            <a:endParaRPr lang="zh-CN" altLang="en-US"/>
          </a:p>
        </p:txBody>
      </p:sp>
    </p:spTree>
    <p:extLst>
      <p:ext uri="{BB962C8B-B14F-4D97-AF65-F5344CB8AC3E}">
        <p14:creationId xmlns:p14="http://schemas.microsoft.com/office/powerpoint/2010/main" val="113019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4" name="灯片编号占位符 3"/>
          <p:cNvSpPr>
            <a:spLocks noGrp="1"/>
          </p:cNvSpPr>
          <p:nvPr>
            <p:ph type="sldNum" sz="quarter" idx="10"/>
          </p:nvPr>
        </p:nvSpPr>
        <p:spPr/>
        <p:txBody>
          <a:bodyPr/>
          <a:lstStyle/>
          <a:p>
            <a:fld id="{C9A4489E-250B-47E1-8A43-1BD0E54494C6}" type="slidenum">
              <a:rPr lang="zh-CN" altLang="en-US" smtClean="0"/>
              <a:t>7</a:t>
            </a:fld>
            <a:endParaRPr lang="zh-CN" altLang="en-US"/>
          </a:p>
        </p:txBody>
      </p:sp>
    </p:spTree>
    <p:extLst>
      <p:ext uri="{BB962C8B-B14F-4D97-AF65-F5344CB8AC3E}">
        <p14:creationId xmlns:p14="http://schemas.microsoft.com/office/powerpoint/2010/main" val="12419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CAF7C6-F520-494E-A505-468C33C29BB0}" type="slidenum">
              <a:rPr lang="zh-CN" altLang="en-US" smtClean="0"/>
              <a:t>9</a:t>
            </a:fld>
            <a:endParaRPr lang="zh-CN" altLang="en-US"/>
          </a:p>
        </p:txBody>
      </p:sp>
    </p:spTree>
    <p:extLst>
      <p:ext uri="{BB962C8B-B14F-4D97-AF65-F5344CB8AC3E}">
        <p14:creationId xmlns:p14="http://schemas.microsoft.com/office/powerpoint/2010/main" val="4137840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solidFill>
                  <a:prstClr val="black"/>
                </a:solidFill>
              </a:rPr>
              <a:pPr/>
              <a:t>19</a:t>
            </a:fld>
            <a:endParaRPr lang="zh-CN" altLang="en-US">
              <a:solidFill>
                <a:prstClr val="black"/>
              </a:solidFill>
            </a:endParaRPr>
          </a:p>
        </p:txBody>
      </p:sp>
    </p:spTree>
    <p:extLst>
      <p:ext uri="{BB962C8B-B14F-4D97-AF65-F5344CB8AC3E}">
        <p14:creationId xmlns:p14="http://schemas.microsoft.com/office/powerpoint/2010/main" val="1560778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solidFill>
                  <a:prstClr val="black"/>
                </a:solidFill>
              </a:rPr>
              <a:pPr/>
              <a:t>28</a:t>
            </a:fld>
            <a:endParaRPr lang="zh-CN" altLang="en-US">
              <a:solidFill>
                <a:prstClr val="black"/>
              </a:solidFill>
            </a:endParaRPr>
          </a:p>
        </p:txBody>
      </p:sp>
    </p:spTree>
    <p:extLst>
      <p:ext uri="{BB962C8B-B14F-4D97-AF65-F5344CB8AC3E}">
        <p14:creationId xmlns:p14="http://schemas.microsoft.com/office/powerpoint/2010/main" val="1560778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solidFill>
                  <a:prstClr val="black"/>
                </a:solidFill>
              </a:rPr>
              <a:pPr/>
              <a:t>37</a:t>
            </a:fld>
            <a:endParaRPr lang="zh-CN" altLang="en-US">
              <a:solidFill>
                <a:prstClr val="black"/>
              </a:solidFill>
            </a:endParaRPr>
          </a:p>
        </p:txBody>
      </p:sp>
    </p:spTree>
    <p:extLst>
      <p:ext uri="{BB962C8B-B14F-4D97-AF65-F5344CB8AC3E}">
        <p14:creationId xmlns:p14="http://schemas.microsoft.com/office/powerpoint/2010/main" val="1560778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DB20A1-6168-4EA1-838E-EF0E3B829E07}" type="slidenum">
              <a:rPr lang="zh-CN" altLang="en-US" smtClean="0"/>
              <a:t>45</a:t>
            </a:fld>
            <a:endParaRPr lang="zh-CN" altLang="en-US"/>
          </a:p>
        </p:txBody>
      </p:sp>
    </p:spTree>
    <p:extLst>
      <p:ext uri="{BB962C8B-B14F-4D97-AF65-F5344CB8AC3E}">
        <p14:creationId xmlns:p14="http://schemas.microsoft.com/office/powerpoint/2010/main" val="4142098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3A93E93-166D-47F5-9EF1-ACEABE24AEEA}" type="datetimeFigureOut">
              <a:rPr lang="zh-CN" altLang="en-US" smtClean="0"/>
              <a:t>2018/12/13/Thu</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18D5ACA-62CA-46DB-AD6B-12EDD6D51A23}" type="slidenum">
              <a:rPr lang="zh-CN" altLang="en-US" smtClean="0"/>
              <a:t>‹#›</a:t>
            </a:fld>
            <a:endParaRPr lang="zh-CN" altLang="en-US"/>
          </a:p>
        </p:txBody>
      </p:sp>
    </p:spTree>
    <p:extLst>
      <p:ext uri="{BB962C8B-B14F-4D97-AF65-F5344CB8AC3E}">
        <p14:creationId xmlns:p14="http://schemas.microsoft.com/office/powerpoint/2010/main" val="26779189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379762" y="199234"/>
            <a:ext cx="10429875" cy="517335"/>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556223" y="578655"/>
            <a:ext cx="12706945" cy="5578516"/>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C5A37F66-84C7-45CD-972E-9CAAE7A2510B}" type="slidenum">
              <a:rPr lang="en-GB" altLang="zh-CN"/>
              <a:pPr/>
              <a:t>‹#›</a:t>
            </a:fld>
            <a:endParaRPr lang="en-GB" altLang="zh-CN"/>
          </a:p>
        </p:txBody>
      </p:sp>
    </p:spTree>
    <p:extLst>
      <p:ext uri="{BB962C8B-B14F-4D97-AF65-F5344CB8AC3E}">
        <p14:creationId xmlns:p14="http://schemas.microsoft.com/office/powerpoint/2010/main" val="246195169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727787"/>
      </p:ext>
    </p:extLst>
  </p:cSld>
  <p:clrMapOvr>
    <a:masterClrMapping/>
  </p:clrMapOvr>
  <p:transition spd="slow" advTm="0">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43A93E93-166D-47F5-9EF1-ACEABE24AEEA}" type="datetimeFigureOut">
              <a:rPr lang="zh-CN" altLang="en-US" smtClean="0"/>
              <a:t>2018/12/13/Thu</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5ACA-62CA-46DB-AD6B-12EDD6D51A23}" type="slidenum">
              <a:rPr lang="zh-CN" altLang="en-US" smtClean="0"/>
              <a:t>‹#›</a:t>
            </a:fld>
            <a:endParaRPr lang="zh-CN" altLang="en-US"/>
          </a:p>
        </p:txBody>
      </p:sp>
    </p:spTree>
    <p:extLst>
      <p:ext uri="{BB962C8B-B14F-4D97-AF65-F5344CB8AC3E}">
        <p14:creationId xmlns:p14="http://schemas.microsoft.com/office/powerpoint/2010/main" val="278975340"/>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50"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536573" y="1482456"/>
            <a:ext cx="1621717" cy="1621717"/>
            <a:chOff x="304800" y="673100"/>
            <a:chExt cx="4000500" cy="4000500"/>
          </a:xfrm>
          <a:effectLst>
            <a:outerShdw blurRad="444500" dist="254000" dir="6840000" algn="tr" rotWithShape="0">
              <a:prstClr val="black">
                <a:alpha val="24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grpSp>
      <p:grpSp>
        <p:nvGrpSpPr>
          <p:cNvPr id="17" name="组合 16"/>
          <p:cNvGrpSpPr/>
          <p:nvPr/>
        </p:nvGrpSpPr>
        <p:grpSpPr>
          <a:xfrm>
            <a:off x="3776755" y="3292586"/>
            <a:ext cx="1621717" cy="1621717"/>
            <a:chOff x="304800" y="673100"/>
            <a:chExt cx="4000500" cy="4000500"/>
          </a:xfrm>
          <a:effectLst>
            <a:outerShdw blurRad="444500" dist="254000" dir="6840000" algn="tr" rotWithShape="0">
              <a:prstClr val="black">
                <a:alpha val="24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sp>
          <p:nvSpPr>
            <p:cNvPr id="19" name="椭圆 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grpSp>
      <p:grpSp>
        <p:nvGrpSpPr>
          <p:cNvPr id="21" name="组合 20"/>
          <p:cNvGrpSpPr/>
          <p:nvPr/>
        </p:nvGrpSpPr>
        <p:grpSpPr>
          <a:xfrm>
            <a:off x="2605720" y="354002"/>
            <a:ext cx="2019604" cy="2019604"/>
            <a:chOff x="304800" y="673100"/>
            <a:chExt cx="4000500" cy="4000500"/>
          </a:xfrm>
          <a:effectLst>
            <a:outerShdw blurRad="444500" dist="254000" dir="6840000" algn="tr" rotWithShape="0">
              <a:prstClr val="black">
                <a:alpha val="24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sp>
          <p:nvSpPr>
            <p:cNvPr id="23" name="椭圆 2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grpSp>
      <p:grpSp>
        <p:nvGrpSpPr>
          <p:cNvPr id="24" name="组合 23"/>
          <p:cNvGrpSpPr/>
          <p:nvPr/>
        </p:nvGrpSpPr>
        <p:grpSpPr>
          <a:xfrm>
            <a:off x="959796" y="983677"/>
            <a:ext cx="4233770" cy="4233770"/>
            <a:chOff x="304800" y="673100"/>
            <a:chExt cx="4000500" cy="4000500"/>
          </a:xfrm>
          <a:effectLst>
            <a:outerShdw blurRad="444500" dist="254000" dir="6840000" algn="tr" rotWithShape="0">
              <a:prstClr val="black">
                <a:alpha val="45000"/>
              </a:prstClr>
            </a:outerShdw>
          </a:effectLst>
        </p:grpSpPr>
        <p:sp>
          <p:nvSpPr>
            <p:cNvPr id="25" name="同心圆 2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sp>
          <p:nvSpPr>
            <p:cNvPr id="26" name="椭圆 25"/>
            <p:cNvSpPr/>
            <p:nvPr/>
          </p:nvSpPr>
          <p:spPr>
            <a:xfrm>
              <a:off x="392113" y="760413"/>
              <a:ext cx="3825873" cy="382587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grpSp>
      <p:grpSp>
        <p:nvGrpSpPr>
          <p:cNvPr id="27" name="组合 26"/>
          <p:cNvGrpSpPr/>
          <p:nvPr/>
        </p:nvGrpSpPr>
        <p:grpSpPr>
          <a:xfrm>
            <a:off x="5166116" y="1161195"/>
            <a:ext cx="704931" cy="704931"/>
            <a:chOff x="304800" y="673100"/>
            <a:chExt cx="4000500" cy="4000500"/>
          </a:xfrm>
          <a:effectLst>
            <a:outerShdw blurRad="444500" dist="254000" dir="6840000" algn="tr" rotWithShape="0">
              <a:prstClr val="black">
                <a:alpha val="24000"/>
              </a:prstClr>
            </a:outerShdw>
          </a:effectLst>
        </p:grpSpPr>
        <p:sp>
          <p:nvSpPr>
            <p:cNvPr id="28" name="同心圆 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sp>
          <p:nvSpPr>
            <p:cNvPr id="29" name="椭圆 2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grpSp>
      <p:sp>
        <p:nvSpPr>
          <p:cNvPr id="30" name="TextBox 29"/>
          <p:cNvSpPr txBox="1"/>
          <p:nvPr/>
        </p:nvSpPr>
        <p:spPr>
          <a:xfrm>
            <a:off x="5676391" y="3275761"/>
            <a:ext cx="4512774" cy="351956"/>
          </a:xfrm>
          <a:prstGeom prst="rect">
            <a:avLst/>
          </a:prstGeom>
          <a:noFill/>
        </p:spPr>
        <p:txBody>
          <a:bodyPr wrap="none" rtlCol="0">
            <a:spAutoFit/>
          </a:bodyPr>
          <a:lstStyle/>
          <a:p>
            <a:r>
              <a:rPr lang="zh-CN" altLang="en-US" sz="1687" dirty="0" smtClean="0">
                <a:solidFill>
                  <a:schemeClr val="tx1">
                    <a:lumMod val="75000"/>
                    <a:lumOff val="25000"/>
                  </a:schemeClr>
                </a:solidFill>
                <a:latin typeface="微软雅黑" panose="020B0503020204020204" pitchFamily="34" charset="-122"/>
                <a:ea typeface="微软雅黑" panose="020B0503020204020204" pitchFamily="34" charset="-122"/>
              </a:rPr>
              <a:t>接口测试概念、接口测试流程及接口测试原理</a:t>
            </a:r>
            <a:endParaRPr lang="en-US" altLang="zh-CN" sz="1687"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1258269" y="1996954"/>
            <a:ext cx="3636824" cy="1996700"/>
          </a:xfrm>
          <a:prstGeom prst="rect">
            <a:avLst/>
          </a:prstGeom>
          <a:noFill/>
        </p:spPr>
        <p:txBody>
          <a:bodyPr wrap="square" rtlCol="0">
            <a:spAutoFit/>
          </a:bodyPr>
          <a:lstStyle/>
          <a:p>
            <a:pPr algn="ctr"/>
            <a:r>
              <a:rPr lang="en-US" altLang="zh-CN" sz="12375" spc="-422" dirty="0" smtClean="0">
                <a:solidFill>
                  <a:schemeClr val="bg1"/>
                </a:solidFill>
                <a:latin typeface="DFGothic-EB" panose="02010609010101010101" pitchFamily="1" charset="-128"/>
                <a:ea typeface="DFGothic-EB" panose="02010609010101010101" pitchFamily="1" charset="-128"/>
              </a:rPr>
              <a:t>0</a:t>
            </a:r>
            <a:endParaRPr lang="zh-CN" altLang="en-US" sz="12375" spc="-422" dirty="0">
              <a:solidFill>
                <a:schemeClr val="bg1"/>
              </a:solidFill>
              <a:latin typeface="DFGothic-EB" panose="02010609010101010101" pitchFamily="1" charset="-128"/>
              <a:ea typeface="DFGothic-EB" panose="02010609010101010101" pitchFamily="1" charset="-128"/>
            </a:endParaRPr>
          </a:p>
        </p:txBody>
      </p:sp>
      <p:sp>
        <p:nvSpPr>
          <p:cNvPr id="32" name="TextBox 31"/>
          <p:cNvSpPr txBox="1"/>
          <p:nvPr/>
        </p:nvSpPr>
        <p:spPr>
          <a:xfrm>
            <a:off x="5676391" y="2301060"/>
            <a:ext cx="6929582" cy="784830"/>
          </a:xfrm>
          <a:prstGeom prst="rect">
            <a:avLst/>
          </a:prstGeom>
          <a:noFill/>
        </p:spPr>
        <p:txBody>
          <a:bodyPr wrap="square" rtlCol="0">
            <a:spAutoFit/>
          </a:bodyPr>
          <a:lstStyle/>
          <a:p>
            <a:r>
              <a:rPr lang="zh-CN" altLang="en-US" sz="4500" b="1" dirty="0" smtClean="0">
                <a:solidFill>
                  <a:srgbClr val="0070C0"/>
                </a:solidFill>
                <a:latin typeface="微软雅黑" panose="020B0503020204020204" pitchFamily="34" charset="-122"/>
                <a:ea typeface="微软雅黑" panose="020B0503020204020204" pitchFamily="34" charset="-122"/>
              </a:rPr>
              <a:t>接口测试详解</a:t>
            </a:r>
            <a:endParaRPr lang="zh-CN" altLang="en-US" sz="4500" b="1" dirty="0">
              <a:solidFill>
                <a:srgbClr val="0070C0"/>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5676391" y="3746395"/>
            <a:ext cx="7089688" cy="287130"/>
          </a:xfrm>
          <a:prstGeom prst="rect">
            <a:avLst/>
          </a:prstGeom>
          <a:noFill/>
          <a:effectLst/>
        </p:spPr>
        <p:txBody>
          <a:bodyPr wrap="square" rtlCol="0">
            <a:spAutoFit/>
          </a:bodyPr>
          <a:lstStyle/>
          <a:p>
            <a:r>
              <a:rPr lang="en-US" altLang="zh-CN" sz="1266" dirty="0" smtClean="0">
                <a:solidFill>
                  <a:schemeClr val="tx1">
                    <a:lumMod val="75000"/>
                    <a:lumOff val="25000"/>
                  </a:schemeClr>
                </a:solidFill>
                <a:latin typeface="微软雅黑" pitchFamily="34" charset="-122"/>
                <a:ea typeface="微软雅黑" pitchFamily="34" charset="-122"/>
              </a:rPr>
              <a:t>The concept of </a:t>
            </a:r>
            <a:r>
              <a:rPr lang="en-US" altLang="zh-CN" sz="1266" dirty="0" err="1" smtClean="0">
                <a:solidFill>
                  <a:schemeClr val="tx1">
                    <a:lumMod val="75000"/>
                    <a:lumOff val="25000"/>
                  </a:schemeClr>
                </a:solidFill>
                <a:latin typeface="微软雅黑" pitchFamily="34" charset="-122"/>
                <a:ea typeface="微软雅黑" pitchFamily="34" charset="-122"/>
              </a:rPr>
              <a:t>iinterface</a:t>
            </a:r>
            <a:r>
              <a:rPr lang="en-US" altLang="zh-CN" sz="1266" dirty="0" smtClean="0">
                <a:solidFill>
                  <a:schemeClr val="tx1">
                    <a:lumMod val="75000"/>
                    <a:lumOff val="25000"/>
                  </a:schemeClr>
                </a:solidFill>
                <a:latin typeface="微软雅黑" pitchFamily="34" charset="-122"/>
                <a:ea typeface="微软雅黑" pitchFamily="34" charset="-122"/>
              </a:rPr>
              <a:t> test, interface </a:t>
            </a:r>
            <a:r>
              <a:rPr lang="en-US" altLang="zh-CN" sz="1266" dirty="0">
                <a:solidFill>
                  <a:schemeClr val="tx1">
                    <a:lumMod val="75000"/>
                    <a:lumOff val="25000"/>
                  </a:schemeClr>
                </a:solidFill>
                <a:latin typeface="微软雅黑" pitchFamily="34" charset="-122"/>
                <a:ea typeface="微软雅黑" pitchFamily="34" charset="-122"/>
              </a:rPr>
              <a:t>test procedure and interface test operation </a:t>
            </a:r>
            <a:r>
              <a:rPr lang="en-US" altLang="zh-CN" sz="1266" dirty="0" smtClean="0">
                <a:solidFill>
                  <a:schemeClr val="tx1">
                    <a:lumMod val="75000"/>
                    <a:lumOff val="25000"/>
                  </a:schemeClr>
                </a:solidFill>
                <a:latin typeface="微软雅黑" pitchFamily="34" charset="-122"/>
                <a:ea typeface="微软雅黑" pitchFamily="34" charset="-122"/>
              </a:rPr>
              <a:t>steps.</a:t>
            </a:r>
            <a:endParaRPr lang="en-US" altLang="zh-CN" sz="1266" dirty="0">
              <a:solidFill>
                <a:schemeClr val="tx1">
                  <a:lumMod val="75000"/>
                  <a:lumOff val="25000"/>
                </a:schemeClr>
              </a:solidFill>
              <a:latin typeface="微软雅黑" pitchFamily="34" charset="-122"/>
              <a:ea typeface="微软雅黑" pitchFamily="34" charset="-122"/>
            </a:endParaRPr>
          </a:p>
        </p:txBody>
      </p:sp>
      <p:grpSp>
        <p:nvGrpSpPr>
          <p:cNvPr id="34" name="组合 33"/>
          <p:cNvGrpSpPr/>
          <p:nvPr/>
        </p:nvGrpSpPr>
        <p:grpSpPr>
          <a:xfrm>
            <a:off x="7186262" y="4338665"/>
            <a:ext cx="429793" cy="429788"/>
            <a:chOff x="5196486" y="5946187"/>
            <a:chExt cx="305647" cy="305644"/>
          </a:xfrm>
        </p:grpSpPr>
        <p:grpSp>
          <p:nvGrpSpPr>
            <p:cNvPr id="35" name="组合 34"/>
            <p:cNvGrpSpPr/>
            <p:nvPr/>
          </p:nvGrpSpPr>
          <p:grpSpPr>
            <a:xfrm>
              <a:off x="5196486" y="5946187"/>
              <a:ext cx="305647" cy="305644"/>
              <a:chOff x="1517330" y="1125257"/>
              <a:chExt cx="2204282" cy="2204282"/>
            </a:xfrm>
          </p:grpSpPr>
          <p:sp>
            <p:nvSpPr>
              <p:cNvPr id="37" name="椭圆 36"/>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36" name="Freeform 44"/>
            <p:cNvSpPr>
              <a:spLocks noEditPoints="1"/>
            </p:cNvSpPr>
            <p:nvPr/>
          </p:nvSpPr>
          <p:spPr bwMode="auto">
            <a:xfrm>
              <a:off x="5276888"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a:extLst/>
          </p:spPr>
          <p:txBody>
            <a:bodyPr vert="horz" wrap="square" lIns="113921" tIns="56960" rIns="113921" bIns="56960" numCol="1" anchor="t" anchorCtr="0" compatLnSpc="1">
              <a:prstTxWarp prst="textNoShape">
                <a:avLst/>
              </a:prstTxWarp>
            </a:bodyPr>
            <a:lstStyle/>
            <a:p>
              <a:endParaRPr lang="zh-CN" altLang="en-US"/>
            </a:p>
          </p:txBody>
        </p:sp>
      </p:grpSp>
      <p:grpSp>
        <p:nvGrpSpPr>
          <p:cNvPr id="39" name="组合 38"/>
          <p:cNvGrpSpPr/>
          <p:nvPr/>
        </p:nvGrpSpPr>
        <p:grpSpPr>
          <a:xfrm>
            <a:off x="7808349" y="4338665"/>
            <a:ext cx="429793" cy="429788"/>
            <a:chOff x="5638883" y="5946187"/>
            <a:chExt cx="305647" cy="305644"/>
          </a:xfrm>
        </p:grpSpPr>
        <p:grpSp>
          <p:nvGrpSpPr>
            <p:cNvPr id="40" name="组合 39"/>
            <p:cNvGrpSpPr/>
            <p:nvPr/>
          </p:nvGrpSpPr>
          <p:grpSpPr>
            <a:xfrm>
              <a:off x="5638883" y="5946187"/>
              <a:ext cx="305647" cy="305644"/>
              <a:chOff x="1517330" y="1125257"/>
              <a:chExt cx="2204282" cy="2204282"/>
            </a:xfrm>
          </p:grpSpPr>
          <p:sp>
            <p:nvSpPr>
              <p:cNvPr id="42" name="椭圆 41"/>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1" name="Freeform 6"/>
            <p:cNvSpPr>
              <a:spLocks noEditPoints="1"/>
            </p:cNvSpPr>
            <p:nvPr/>
          </p:nvSpPr>
          <p:spPr bwMode="auto">
            <a:xfrm>
              <a:off x="5694390" y="6035130"/>
              <a:ext cx="194632" cy="113061"/>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solidFill>
              <a:schemeClr val="bg1">
                <a:lumMod val="95000"/>
              </a:schemeClr>
            </a:solidFill>
            <a:ln>
              <a:noFill/>
            </a:ln>
            <a:extLst/>
          </p:spPr>
          <p:txBody>
            <a:bodyPr vert="horz" wrap="square" lIns="128580" tIns="64290" rIns="128580" bIns="64290" numCol="1" anchor="t" anchorCtr="0" compatLnSpc="1">
              <a:prstTxWarp prst="textNoShape">
                <a:avLst/>
              </a:prstTxWarp>
            </a:bodyPr>
            <a:lstStyle/>
            <a:p>
              <a:endParaRPr lang="zh-CN" altLang="en-US"/>
            </a:p>
          </p:txBody>
        </p:sp>
      </p:grpSp>
      <p:grpSp>
        <p:nvGrpSpPr>
          <p:cNvPr id="44" name="组合 43"/>
          <p:cNvGrpSpPr/>
          <p:nvPr/>
        </p:nvGrpSpPr>
        <p:grpSpPr>
          <a:xfrm>
            <a:off x="5925319" y="4338665"/>
            <a:ext cx="429793" cy="429788"/>
            <a:chOff x="4299766" y="5946187"/>
            <a:chExt cx="305647" cy="305644"/>
          </a:xfrm>
        </p:grpSpPr>
        <p:grpSp>
          <p:nvGrpSpPr>
            <p:cNvPr id="45" name="组合 44"/>
            <p:cNvGrpSpPr/>
            <p:nvPr/>
          </p:nvGrpSpPr>
          <p:grpSpPr>
            <a:xfrm>
              <a:off x="4299766" y="5946187"/>
              <a:ext cx="305647" cy="305644"/>
              <a:chOff x="1517330" y="1125257"/>
              <a:chExt cx="2204282" cy="2204282"/>
            </a:xfrm>
          </p:grpSpPr>
          <p:sp>
            <p:nvSpPr>
              <p:cNvPr id="47" name="椭圆 46"/>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6"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a:extLst/>
          </p:spPr>
          <p:txBody>
            <a:bodyPr vert="horz" wrap="square" lIns="113921" tIns="56960" rIns="113921" bIns="56960" numCol="1" anchor="t" anchorCtr="0" compatLnSpc="1">
              <a:prstTxWarp prst="textNoShape">
                <a:avLst/>
              </a:prstTxWarp>
            </a:bodyPr>
            <a:lstStyle/>
            <a:p>
              <a:endParaRPr lang="zh-CN" altLang="en-US"/>
            </a:p>
          </p:txBody>
        </p:sp>
      </p:grpSp>
      <p:grpSp>
        <p:nvGrpSpPr>
          <p:cNvPr id="49" name="组合 48"/>
          <p:cNvGrpSpPr/>
          <p:nvPr/>
        </p:nvGrpSpPr>
        <p:grpSpPr>
          <a:xfrm>
            <a:off x="6544912" y="4338665"/>
            <a:ext cx="429793" cy="429788"/>
            <a:chOff x="4740390" y="5946187"/>
            <a:chExt cx="305647" cy="305644"/>
          </a:xfrm>
        </p:grpSpPr>
        <p:grpSp>
          <p:nvGrpSpPr>
            <p:cNvPr id="50" name="组合 49"/>
            <p:cNvGrpSpPr/>
            <p:nvPr/>
          </p:nvGrpSpPr>
          <p:grpSpPr>
            <a:xfrm>
              <a:off x="4740390" y="5946187"/>
              <a:ext cx="305647" cy="305644"/>
              <a:chOff x="1517330" y="1125257"/>
              <a:chExt cx="2204282" cy="2204282"/>
            </a:xfrm>
          </p:grpSpPr>
          <p:sp>
            <p:nvSpPr>
              <p:cNvPr id="52" name="椭圆 51"/>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1"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a:extLst/>
          </p:spPr>
          <p:txBody>
            <a:bodyPr vert="horz" wrap="square" lIns="113921" tIns="56960" rIns="113921" bIns="56960" numCol="1" anchor="t" anchorCtr="0" compatLnSpc="1">
              <a:prstTxWarp prst="textNoShape">
                <a:avLst/>
              </a:prstTxWarp>
            </a:bodyPr>
            <a:lstStyle/>
            <a:p>
              <a:endParaRPr lang="zh-CN" altLang="en-US"/>
            </a:p>
          </p:txBody>
        </p:sp>
      </p:grpSp>
      <p:cxnSp>
        <p:nvCxnSpPr>
          <p:cNvPr id="54" name="直接连接符 53"/>
          <p:cNvCxnSpPr/>
          <p:nvPr/>
        </p:nvCxnSpPr>
        <p:spPr>
          <a:xfrm>
            <a:off x="5802098" y="3211302"/>
            <a:ext cx="6196340" cy="0"/>
          </a:xfrm>
          <a:prstGeom prst="line">
            <a:avLst/>
          </a:prstGeom>
          <a:ln>
            <a:solidFill>
              <a:schemeClr val="bg1">
                <a:lumMod val="65000"/>
              </a:schemeClr>
            </a:solidFill>
            <a:tailEnd type="oval" w="lg" len="lg"/>
          </a:ln>
        </p:spPr>
        <p:style>
          <a:lnRef idx="1">
            <a:schemeClr val="accent1"/>
          </a:lnRef>
          <a:fillRef idx="0">
            <a:schemeClr val="accent1"/>
          </a:fillRef>
          <a:effectRef idx="0">
            <a:schemeClr val="accent1"/>
          </a:effectRef>
          <a:fontRef idx="minor">
            <a:schemeClr val="tx1"/>
          </a:fontRef>
        </p:style>
      </p:cxnSp>
      <p:grpSp>
        <p:nvGrpSpPr>
          <p:cNvPr id="55" name="组合 54"/>
          <p:cNvGrpSpPr/>
          <p:nvPr/>
        </p:nvGrpSpPr>
        <p:grpSpPr>
          <a:xfrm>
            <a:off x="8437771" y="4332928"/>
            <a:ext cx="429793" cy="429788"/>
            <a:chOff x="5854675" y="3359758"/>
            <a:chExt cx="305647" cy="305644"/>
          </a:xfrm>
        </p:grpSpPr>
        <p:grpSp>
          <p:nvGrpSpPr>
            <p:cNvPr id="56" name="组合 55"/>
            <p:cNvGrpSpPr/>
            <p:nvPr/>
          </p:nvGrpSpPr>
          <p:grpSpPr>
            <a:xfrm>
              <a:off x="5854675" y="3359758"/>
              <a:ext cx="305647" cy="305644"/>
              <a:chOff x="1517330" y="1125257"/>
              <a:chExt cx="2204282" cy="2204282"/>
            </a:xfrm>
          </p:grpSpPr>
          <p:sp>
            <p:nvSpPr>
              <p:cNvPr id="58" name="椭圆 57"/>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7" name="KSO_Shape"/>
            <p:cNvSpPr>
              <a:spLocks/>
            </p:cNvSpPr>
            <p:nvPr/>
          </p:nvSpPr>
          <p:spPr bwMode="auto">
            <a:xfrm>
              <a:off x="5894000" y="3469636"/>
              <a:ext cx="238307" cy="96206"/>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dirty="0">
                <a:ea typeface="微软雅黑" pitchFamily="34" charset="-122"/>
              </a:endParaRPr>
            </a:p>
          </p:txBody>
        </p:sp>
      </p:grpSp>
    </p:spTree>
    <p:extLst>
      <p:ext uri="{BB962C8B-B14F-4D97-AF65-F5344CB8AC3E}">
        <p14:creationId xmlns:p14="http://schemas.microsoft.com/office/powerpoint/2010/main" val="4210710678"/>
      </p:ext>
    </p:extLst>
  </p:cSld>
  <p:clrMapOvr>
    <a:masterClrMapping/>
  </p:clrMapOvr>
  <mc:AlternateContent xmlns:mc="http://schemas.openxmlformats.org/markup-compatibility/2006" xmlns:p14="http://schemas.microsoft.com/office/powerpoint/2010/main">
    <mc:Choice Requires="p14">
      <p:transition spd="slow" p14:dur="4000" advTm="0">
        <p14:vortex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35000" fill="hold" nodeType="withEffect" p14:presetBounceEnd="55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55000">
                                          <p:cBhvr additive="base">
                                            <p:cTn id="7" dur="3000" fill="hold"/>
                                            <p:tgtEl>
                                              <p:spTgt spid="11"/>
                                            </p:tgtEl>
                                            <p:attrNameLst>
                                              <p:attrName>ppt_x</p:attrName>
                                            </p:attrNameLst>
                                          </p:cBhvr>
                                          <p:tavLst>
                                            <p:tav tm="0">
                                              <p:val>
                                                <p:strVal val="0-#ppt_w/2"/>
                                              </p:val>
                                            </p:tav>
                                            <p:tav tm="100000">
                                              <p:val>
                                                <p:strVal val="#ppt_x"/>
                                              </p:val>
                                            </p:tav>
                                          </p:tavLst>
                                        </p:anim>
                                        <p:anim calcmode="lin" valueType="num" p14:bounceEnd="55000">
                                          <p:cBhvr additive="base">
                                            <p:cTn id="8" dur="30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6" accel="35000" fill="hold" nodeType="withEffect" p14:presetBounceEnd="55000">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14:bounceEnd="55000">
                                          <p:cBhvr additive="base">
                                            <p:cTn id="11" dur="3000" fill="hold"/>
                                            <p:tgtEl>
                                              <p:spTgt spid="17"/>
                                            </p:tgtEl>
                                            <p:attrNameLst>
                                              <p:attrName>ppt_x</p:attrName>
                                            </p:attrNameLst>
                                          </p:cBhvr>
                                          <p:tavLst>
                                            <p:tav tm="0">
                                              <p:val>
                                                <p:strVal val="1+#ppt_w/2"/>
                                              </p:val>
                                            </p:tav>
                                            <p:tav tm="100000">
                                              <p:val>
                                                <p:strVal val="#ppt_x"/>
                                              </p:val>
                                            </p:tav>
                                          </p:tavLst>
                                        </p:anim>
                                        <p:anim calcmode="lin" valueType="num" p14:bounceEnd="55000">
                                          <p:cBhvr additive="base">
                                            <p:cTn id="12" dur="30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12" accel="35000" fill="hold" nodeType="withEffect" p14:presetBounceEnd="55000">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14:bounceEnd="55000">
                                          <p:cBhvr additive="base">
                                            <p:cTn id="15" dur="3000" fill="hold"/>
                                            <p:tgtEl>
                                              <p:spTgt spid="21"/>
                                            </p:tgtEl>
                                            <p:attrNameLst>
                                              <p:attrName>ppt_x</p:attrName>
                                            </p:attrNameLst>
                                          </p:cBhvr>
                                          <p:tavLst>
                                            <p:tav tm="0">
                                              <p:val>
                                                <p:strVal val="0-#ppt_w/2"/>
                                              </p:val>
                                            </p:tav>
                                            <p:tav tm="100000">
                                              <p:val>
                                                <p:strVal val="#ppt_x"/>
                                              </p:val>
                                            </p:tav>
                                          </p:tavLst>
                                        </p:anim>
                                        <p:anim calcmode="lin" valueType="num" p14:bounceEnd="55000">
                                          <p:cBhvr additive="base">
                                            <p:cTn id="16" dur="30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8" accel="35000" fill="hold" nodeType="withEffect" p14:presetBounceEnd="55000">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14:bounceEnd="55000">
                                          <p:cBhvr additive="base">
                                            <p:cTn id="19" dur="3000" fill="hold"/>
                                            <p:tgtEl>
                                              <p:spTgt spid="24"/>
                                            </p:tgtEl>
                                            <p:attrNameLst>
                                              <p:attrName>ppt_x</p:attrName>
                                            </p:attrNameLst>
                                          </p:cBhvr>
                                          <p:tavLst>
                                            <p:tav tm="0">
                                              <p:val>
                                                <p:strVal val="0-#ppt_w/2"/>
                                              </p:val>
                                            </p:tav>
                                            <p:tav tm="100000">
                                              <p:val>
                                                <p:strVal val="#ppt_x"/>
                                              </p:val>
                                            </p:tav>
                                          </p:tavLst>
                                        </p:anim>
                                        <p:anim calcmode="lin" valueType="num" p14:bounceEnd="55000">
                                          <p:cBhvr additive="base">
                                            <p:cTn id="20" dur="3000" fill="hold"/>
                                            <p:tgtEl>
                                              <p:spTgt spid="24"/>
                                            </p:tgtEl>
                                            <p:attrNameLst>
                                              <p:attrName>ppt_y</p:attrName>
                                            </p:attrNameLst>
                                          </p:cBhvr>
                                          <p:tavLst>
                                            <p:tav tm="0">
                                              <p:val>
                                                <p:strVal val="#ppt_y"/>
                                              </p:val>
                                            </p:tav>
                                            <p:tav tm="100000">
                                              <p:val>
                                                <p:strVal val="#ppt_y"/>
                                              </p:val>
                                            </p:tav>
                                          </p:tavLst>
                                        </p:anim>
                                      </p:childTnLst>
                                    </p:cTn>
                                  </p:par>
                                  <p:par>
                                    <p:cTn id="21" presetID="2" presetClass="entr" presetSubtype="3" accel="35000" fill="hold" nodeType="withEffect" p14:presetBounceEnd="55000">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14:bounceEnd="55000">
                                          <p:cBhvr additive="base">
                                            <p:cTn id="23" dur="3000" fill="hold"/>
                                            <p:tgtEl>
                                              <p:spTgt spid="27"/>
                                            </p:tgtEl>
                                            <p:attrNameLst>
                                              <p:attrName>ppt_x</p:attrName>
                                            </p:attrNameLst>
                                          </p:cBhvr>
                                          <p:tavLst>
                                            <p:tav tm="0">
                                              <p:val>
                                                <p:strVal val="1+#ppt_w/2"/>
                                              </p:val>
                                            </p:tav>
                                            <p:tav tm="100000">
                                              <p:val>
                                                <p:strVal val="#ppt_x"/>
                                              </p:val>
                                            </p:tav>
                                          </p:tavLst>
                                        </p:anim>
                                        <p:anim calcmode="lin" valueType="num" p14:bounceEnd="55000">
                                          <p:cBhvr additive="base">
                                            <p:cTn id="24" dur="3000" fill="hold"/>
                                            <p:tgtEl>
                                              <p:spTgt spid="27"/>
                                            </p:tgtEl>
                                            <p:attrNameLst>
                                              <p:attrName>ppt_y</p:attrName>
                                            </p:attrNameLst>
                                          </p:cBhvr>
                                          <p:tavLst>
                                            <p:tav tm="0">
                                              <p:val>
                                                <p:strVal val="0-#ppt_h/2"/>
                                              </p:val>
                                            </p:tav>
                                            <p:tav tm="100000">
                                              <p:val>
                                                <p:strVal val="#ppt_y"/>
                                              </p:val>
                                            </p:tav>
                                          </p:tavLst>
                                        </p:anim>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fltVal val="0"/>
                                              </p:val>
                                            </p:tav>
                                            <p:tav tm="100000">
                                              <p:val>
                                                <p:strVal val="#ppt_w"/>
                                              </p:val>
                                            </p:tav>
                                          </p:tavLst>
                                        </p:anim>
                                        <p:anim calcmode="lin" valueType="num">
                                          <p:cBhvr>
                                            <p:cTn id="29" dur="500" fill="hold"/>
                                            <p:tgtEl>
                                              <p:spTgt spid="31"/>
                                            </p:tgtEl>
                                            <p:attrNameLst>
                                              <p:attrName>ppt_h</p:attrName>
                                            </p:attrNameLst>
                                          </p:cBhvr>
                                          <p:tavLst>
                                            <p:tav tm="0">
                                              <p:val>
                                                <p:fltVal val="0"/>
                                              </p:val>
                                            </p:tav>
                                            <p:tav tm="100000">
                                              <p:val>
                                                <p:strVal val="#ppt_h"/>
                                              </p:val>
                                            </p:tav>
                                          </p:tavLst>
                                        </p:anim>
                                        <p:anim calcmode="lin" valueType="num">
                                          <p:cBhvr>
                                            <p:cTn id="30" dur="500" fill="hold"/>
                                            <p:tgtEl>
                                              <p:spTgt spid="31"/>
                                            </p:tgtEl>
                                            <p:attrNameLst>
                                              <p:attrName>style.rotation</p:attrName>
                                            </p:attrNameLst>
                                          </p:cBhvr>
                                          <p:tavLst>
                                            <p:tav tm="0">
                                              <p:val>
                                                <p:fltVal val="90"/>
                                              </p:val>
                                            </p:tav>
                                            <p:tav tm="100000">
                                              <p:val>
                                                <p:fltVal val="0"/>
                                              </p:val>
                                            </p:tav>
                                          </p:tavLst>
                                        </p:anim>
                                        <p:animEffect transition="in" filter="fade">
                                          <p:cBhvr>
                                            <p:cTn id="31" dur="500"/>
                                            <p:tgtEl>
                                              <p:spTgt spid="31"/>
                                            </p:tgtEl>
                                          </p:cBhvr>
                                        </p:animEffect>
                                      </p:childTnLst>
                                    </p:cTn>
                                  </p:par>
                                </p:childTnLst>
                              </p:cTn>
                            </p:par>
                            <p:par>
                              <p:cTn id="32" fill="hold">
                                <p:stCondLst>
                                  <p:cond delay="35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32"/>
                                            </p:tgtEl>
                                            <p:attrNameLst>
                                              <p:attrName>style.visibility</p:attrName>
                                            </p:attrNameLst>
                                          </p:cBhvr>
                                          <p:to>
                                            <p:strVal val="visible"/>
                                          </p:to>
                                        </p:set>
                                        <p:anim calcmode="lin" valueType="num">
                                          <p:cBhvr>
                                            <p:cTn id="35"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2"/>
                                            </p:tgtEl>
                                            <p:attrNameLst>
                                              <p:attrName>ppt_y</p:attrName>
                                            </p:attrNameLst>
                                          </p:cBhvr>
                                          <p:tavLst>
                                            <p:tav tm="0">
                                              <p:val>
                                                <p:strVal val="#ppt_y"/>
                                              </p:val>
                                            </p:tav>
                                            <p:tav tm="100000">
                                              <p:val>
                                                <p:strVal val="#ppt_y"/>
                                              </p:val>
                                            </p:tav>
                                          </p:tavLst>
                                        </p:anim>
                                        <p:anim calcmode="lin" valueType="num">
                                          <p:cBhvr>
                                            <p:cTn id="37"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2"/>
                                            </p:tgtEl>
                                          </p:cBhvr>
                                        </p:animEffect>
                                      </p:childTnLst>
                                    </p:cTn>
                                  </p:par>
                                </p:childTnLst>
                              </p:cTn>
                            </p:par>
                            <p:par>
                              <p:cTn id="40" fill="hold">
                                <p:stCondLst>
                                  <p:cond delay="4250"/>
                                </p:stCondLst>
                                <p:childTnLst>
                                  <p:par>
                                    <p:cTn id="41" presetID="12" presetClass="entr" presetSubtype="1"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800"/>
                                            <p:tgtEl>
                                              <p:spTgt spid="30"/>
                                            </p:tgtEl>
                                            <p:attrNameLst>
                                              <p:attrName>ppt_y</p:attrName>
                                            </p:attrNameLst>
                                          </p:cBhvr>
                                          <p:tavLst>
                                            <p:tav tm="0">
                                              <p:val>
                                                <p:strVal val="#ppt_y-#ppt_h*1.125000"/>
                                              </p:val>
                                            </p:tav>
                                            <p:tav tm="100000">
                                              <p:val>
                                                <p:strVal val="#ppt_y"/>
                                              </p:val>
                                            </p:tav>
                                          </p:tavLst>
                                        </p:anim>
                                        <p:animEffect transition="in" filter="wipe(down)">
                                          <p:cBhvr>
                                            <p:cTn id="44" dur="800"/>
                                            <p:tgtEl>
                                              <p:spTgt spid="30"/>
                                            </p:tgtEl>
                                          </p:cBhvr>
                                        </p:animEffect>
                                      </p:childTnLst>
                                    </p:cTn>
                                  </p:par>
                                </p:childTnLst>
                              </p:cTn>
                            </p:par>
                            <p:par>
                              <p:cTn id="45" fill="hold">
                                <p:stCondLst>
                                  <p:cond delay="5050"/>
                                </p:stCondLst>
                                <p:childTnLst>
                                  <p:par>
                                    <p:cTn id="46" presetID="10" presetClass="entr" presetSubtype="0" fill="hold" nodeType="after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fade">
                                          <p:cBhvr>
                                            <p:cTn id="48" dur="500"/>
                                            <p:tgtEl>
                                              <p:spTgt spid="54"/>
                                            </p:tgtEl>
                                          </p:cBhvr>
                                        </p:animEffect>
                                      </p:childTnLst>
                                    </p:cTn>
                                  </p:par>
                                </p:childTnLst>
                              </p:cTn>
                            </p:par>
                            <p:par>
                              <p:cTn id="49" fill="hold">
                                <p:stCondLst>
                                  <p:cond delay="5550"/>
                                </p:stCondLst>
                                <p:childTnLst>
                                  <p:par>
                                    <p:cTn id="50" presetID="10" presetClass="entr" presetSubtype="0"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childTnLst>
                              </p:cTn>
                            </p:par>
                            <p:par>
                              <p:cTn id="53" fill="hold">
                                <p:stCondLst>
                                  <p:cond delay="6050"/>
                                </p:stCondLst>
                                <p:childTnLst>
                                  <p:par>
                                    <p:cTn id="54" presetID="2" presetClass="entr" presetSubtype="2" fill="hold" nodeType="afterEffect">
                                      <p:stCondLst>
                                        <p:cond delay="0"/>
                                      </p:stCondLst>
                                      <p:childTnLst>
                                        <p:set>
                                          <p:cBhvr>
                                            <p:cTn id="55" dur="1" fill="hold">
                                              <p:stCondLst>
                                                <p:cond delay="0"/>
                                              </p:stCondLst>
                                            </p:cTn>
                                            <p:tgtEl>
                                              <p:spTgt spid="44"/>
                                            </p:tgtEl>
                                            <p:attrNameLst>
                                              <p:attrName>style.visibility</p:attrName>
                                            </p:attrNameLst>
                                          </p:cBhvr>
                                          <p:to>
                                            <p:strVal val="visible"/>
                                          </p:to>
                                        </p:set>
                                        <p:anim calcmode="lin" valueType="num">
                                          <p:cBhvr additive="base">
                                            <p:cTn id="56" dur="500" fill="hold"/>
                                            <p:tgtEl>
                                              <p:spTgt spid="44"/>
                                            </p:tgtEl>
                                            <p:attrNameLst>
                                              <p:attrName>ppt_x</p:attrName>
                                            </p:attrNameLst>
                                          </p:cBhvr>
                                          <p:tavLst>
                                            <p:tav tm="0">
                                              <p:val>
                                                <p:strVal val="1+#ppt_w/2"/>
                                              </p:val>
                                            </p:tav>
                                            <p:tav tm="100000">
                                              <p:val>
                                                <p:strVal val="#ppt_x"/>
                                              </p:val>
                                            </p:tav>
                                          </p:tavLst>
                                        </p:anim>
                                        <p:anim calcmode="lin" valueType="num">
                                          <p:cBhvr additive="base">
                                            <p:cTn id="57" dur="500" fill="hold"/>
                                            <p:tgtEl>
                                              <p:spTgt spid="44"/>
                                            </p:tgtEl>
                                            <p:attrNameLst>
                                              <p:attrName>ppt_y</p:attrName>
                                            </p:attrNameLst>
                                          </p:cBhvr>
                                          <p:tavLst>
                                            <p:tav tm="0">
                                              <p:val>
                                                <p:strVal val="#ppt_y"/>
                                              </p:val>
                                            </p:tav>
                                            <p:tav tm="100000">
                                              <p:val>
                                                <p:strVal val="#ppt_y"/>
                                              </p:val>
                                            </p:tav>
                                          </p:tavLst>
                                        </p:anim>
                                      </p:childTnLst>
                                    </p:cTn>
                                  </p:par>
                                  <p:par>
                                    <p:cTn id="58" presetID="2" presetClass="entr" presetSubtype="2" fill="hold" nodeType="withEffect">
                                      <p:stCondLst>
                                        <p:cond delay="20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500" fill="hold"/>
                                            <p:tgtEl>
                                              <p:spTgt spid="49"/>
                                            </p:tgtEl>
                                            <p:attrNameLst>
                                              <p:attrName>ppt_x</p:attrName>
                                            </p:attrNameLst>
                                          </p:cBhvr>
                                          <p:tavLst>
                                            <p:tav tm="0">
                                              <p:val>
                                                <p:strVal val="1+#ppt_w/2"/>
                                              </p:val>
                                            </p:tav>
                                            <p:tav tm="100000">
                                              <p:val>
                                                <p:strVal val="#ppt_x"/>
                                              </p:val>
                                            </p:tav>
                                          </p:tavLst>
                                        </p:anim>
                                        <p:anim calcmode="lin" valueType="num">
                                          <p:cBhvr additive="base">
                                            <p:cTn id="61" dur="500" fill="hold"/>
                                            <p:tgtEl>
                                              <p:spTgt spid="49"/>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400"/>
                                      </p:stCondLst>
                                      <p:childTnLst>
                                        <p:set>
                                          <p:cBhvr>
                                            <p:cTn id="63" dur="1" fill="hold">
                                              <p:stCondLst>
                                                <p:cond delay="0"/>
                                              </p:stCondLst>
                                            </p:cTn>
                                            <p:tgtEl>
                                              <p:spTgt spid="34"/>
                                            </p:tgtEl>
                                            <p:attrNameLst>
                                              <p:attrName>style.visibility</p:attrName>
                                            </p:attrNameLst>
                                          </p:cBhvr>
                                          <p:to>
                                            <p:strVal val="visible"/>
                                          </p:to>
                                        </p:set>
                                        <p:anim calcmode="lin" valueType="num">
                                          <p:cBhvr additive="base">
                                            <p:cTn id="64" dur="500" fill="hold"/>
                                            <p:tgtEl>
                                              <p:spTgt spid="34"/>
                                            </p:tgtEl>
                                            <p:attrNameLst>
                                              <p:attrName>ppt_x</p:attrName>
                                            </p:attrNameLst>
                                          </p:cBhvr>
                                          <p:tavLst>
                                            <p:tav tm="0">
                                              <p:val>
                                                <p:strVal val="1+#ppt_w/2"/>
                                              </p:val>
                                            </p:tav>
                                            <p:tav tm="100000">
                                              <p:val>
                                                <p:strVal val="#ppt_x"/>
                                              </p:val>
                                            </p:tav>
                                          </p:tavLst>
                                        </p:anim>
                                        <p:anim calcmode="lin" valueType="num">
                                          <p:cBhvr additive="base">
                                            <p:cTn id="65" dur="500" fill="hold"/>
                                            <p:tgtEl>
                                              <p:spTgt spid="34"/>
                                            </p:tgtEl>
                                            <p:attrNameLst>
                                              <p:attrName>ppt_y</p:attrName>
                                            </p:attrNameLst>
                                          </p:cBhvr>
                                          <p:tavLst>
                                            <p:tav tm="0">
                                              <p:val>
                                                <p:strVal val="#ppt_y"/>
                                              </p:val>
                                            </p:tav>
                                            <p:tav tm="100000">
                                              <p:val>
                                                <p:strVal val="#ppt_y"/>
                                              </p:val>
                                            </p:tav>
                                          </p:tavLst>
                                        </p:anim>
                                      </p:childTnLst>
                                    </p:cTn>
                                  </p:par>
                                  <p:par>
                                    <p:cTn id="66" presetID="2" presetClass="entr" presetSubtype="2" fill="hold" nodeType="withEffect">
                                      <p:stCondLst>
                                        <p:cond delay="600"/>
                                      </p:stCondLst>
                                      <p:childTnLst>
                                        <p:set>
                                          <p:cBhvr>
                                            <p:cTn id="67" dur="1" fill="hold">
                                              <p:stCondLst>
                                                <p:cond delay="0"/>
                                              </p:stCondLst>
                                            </p:cTn>
                                            <p:tgtEl>
                                              <p:spTgt spid="39"/>
                                            </p:tgtEl>
                                            <p:attrNameLst>
                                              <p:attrName>style.visibility</p:attrName>
                                            </p:attrNameLst>
                                          </p:cBhvr>
                                          <p:to>
                                            <p:strVal val="visible"/>
                                          </p:to>
                                        </p:set>
                                        <p:anim calcmode="lin" valueType="num">
                                          <p:cBhvr additive="base">
                                            <p:cTn id="68" dur="500" fill="hold"/>
                                            <p:tgtEl>
                                              <p:spTgt spid="39"/>
                                            </p:tgtEl>
                                            <p:attrNameLst>
                                              <p:attrName>ppt_x</p:attrName>
                                            </p:attrNameLst>
                                          </p:cBhvr>
                                          <p:tavLst>
                                            <p:tav tm="0">
                                              <p:val>
                                                <p:strVal val="1+#ppt_w/2"/>
                                              </p:val>
                                            </p:tav>
                                            <p:tav tm="100000">
                                              <p:val>
                                                <p:strVal val="#ppt_x"/>
                                              </p:val>
                                            </p:tav>
                                          </p:tavLst>
                                        </p:anim>
                                        <p:anim calcmode="lin" valueType="num">
                                          <p:cBhvr additive="base">
                                            <p:cTn id="69" dur="500" fill="hold"/>
                                            <p:tgtEl>
                                              <p:spTgt spid="39"/>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850"/>
                                      </p:stCondLst>
                                      <p:childTnLst>
                                        <p:set>
                                          <p:cBhvr>
                                            <p:cTn id="71" dur="1" fill="hold">
                                              <p:stCondLst>
                                                <p:cond delay="0"/>
                                              </p:stCondLst>
                                            </p:cTn>
                                            <p:tgtEl>
                                              <p:spTgt spid="55"/>
                                            </p:tgtEl>
                                            <p:attrNameLst>
                                              <p:attrName>style.visibility</p:attrName>
                                            </p:attrNameLst>
                                          </p:cBhvr>
                                          <p:to>
                                            <p:strVal val="visible"/>
                                          </p:to>
                                        </p:set>
                                        <p:anim calcmode="lin" valueType="num">
                                          <p:cBhvr additive="base">
                                            <p:cTn id="72" dur="500" fill="hold"/>
                                            <p:tgtEl>
                                              <p:spTgt spid="55"/>
                                            </p:tgtEl>
                                            <p:attrNameLst>
                                              <p:attrName>ppt_x</p:attrName>
                                            </p:attrNameLst>
                                          </p:cBhvr>
                                          <p:tavLst>
                                            <p:tav tm="0">
                                              <p:val>
                                                <p:strVal val="1+#ppt_w/2"/>
                                              </p:val>
                                            </p:tav>
                                            <p:tav tm="100000">
                                              <p:val>
                                                <p:strVal val="#ppt_x"/>
                                              </p:val>
                                            </p:tav>
                                          </p:tavLst>
                                        </p:anim>
                                        <p:anim calcmode="lin" valueType="num">
                                          <p:cBhvr additive="base">
                                            <p:cTn id="73"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35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3000" fill="hold"/>
                                            <p:tgtEl>
                                              <p:spTgt spid="11"/>
                                            </p:tgtEl>
                                            <p:attrNameLst>
                                              <p:attrName>ppt_x</p:attrName>
                                            </p:attrNameLst>
                                          </p:cBhvr>
                                          <p:tavLst>
                                            <p:tav tm="0">
                                              <p:val>
                                                <p:strVal val="0-#ppt_w/2"/>
                                              </p:val>
                                            </p:tav>
                                            <p:tav tm="100000">
                                              <p:val>
                                                <p:strVal val="#ppt_x"/>
                                              </p:val>
                                            </p:tav>
                                          </p:tavLst>
                                        </p:anim>
                                        <p:anim calcmode="lin" valueType="num">
                                          <p:cBhvr additive="base">
                                            <p:cTn id="8" dur="30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6" accel="3500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3000" fill="hold"/>
                                            <p:tgtEl>
                                              <p:spTgt spid="17"/>
                                            </p:tgtEl>
                                            <p:attrNameLst>
                                              <p:attrName>ppt_x</p:attrName>
                                            </p:attrNameLst>
                                          </p:cBhvr>
                                          <p:tavLst>
                                            <p:tav tm="0">
                                              <p:val>
                                                <p:strVal val="1+#ppt_w/2"/>
                                              </p:val>
                                            </p:tav>
                                            <p:tav tm="100000">
                                              <p:val>
                                                <p:strVal val="#ppt_x"/>
                                              </p:val>
                                            </p:tav>
                                          </p:tavLst>
                                        </p:anim>
                                        <p:anim calcmode="lin" valueType="num">
                                          <p:cBhvr additive="base">
                                            <p:cTn id="12" dur="30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12" accel="3500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3000" fill="hold"/>
                                            <p:tgtEl>
                                              <p:spTgt spid="21"/>
                                            </p:tgtEl>
                                            <p:attrNameLst>
                                              <p:attrName>ppt_x</p:attrName>
                                            </p:attrNameLst>
                                          </p:cBhvr>
                                          <p:tavLst>
                                            <p:tav tm="0">
                                              <p:val>
                                                <p:strVal val="0-#ppt_w/2"/>
                                              </p:val>
                                            </p:tav>
                                            <p:tav tm="100000">
                                              <p:val>
                                                <p:strVal val="#ppt_x"/>
                                              </p:val>
                                            </p:tav>
                                          </p:tavLst>
                                        </p:anim>
                                        <p:anim calcmode="lin" valueType="num">
                                          <p:cBhvr additive="base">
                                            <p:cTn id="16" dur="30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8" accel="3500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3000" fill="hold"/>
                                            <p:tgtEl>
                                              <p:spTgt spid="24"/>
                                            </p:tgtEl>
                                            <p:attrNameLst>
                                              <p:attrName>ppt_x</p:attrName>
                                            </p:attrNameLst>
                                          </p:cBhvr>
                                          <p:tavLst>
                                            <p:tav tm="0">
                                              <p:val>
                                                <p:strVal val="0-#ppt_w/2"/>
                                              </p:val>
                                            </p:tav>
                                            <p:tav tm="100000">
                                              <p:val>
                                                <p:strVal val="#ppt_x"/>
                                              </p:val>
                                            </p:tav>
                                          </p:tavLst>
                                        </p:anim>
                                        <p:anim calcmode="lin" valueType="num">
                                          <p:cBhvr additive="base">
                                            <p:cTn id="20" dur="3000" fill="hold"/>
                                            <p:tgtEl>
                                              <p:spTgt spid="24"/>
                                            </p:tgtEl>
                                            <p:attrNameLst>
                                              <p:attrName>ppt_y</p:attrName>
                                            </p:attrNameLst>
                                          </p:cBhvr>
                                          <p:tavLst>
                                            <p:tav tm="0">
                                              <p:val>
                                                <p:strVal val="#ppt_y"/>
                                              </p:val>
                                            </p:tav>
                                            <p:tav tm="100000">
                                              <p:val>
                                                <p:strVal val="#ppt_y"/>
                                              </p:val>
                                            </p:tav>
                                          </p:tavLst>
                                        </p:anim>
                                      </p:childTnLst>
                                    </p:cTn>
                                  </p:par>
                                  <p:par>
                                    <p:cTn id="21" presetID="2" presetClass="entr" presetSubtype="3" accel="3500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3000" fill="hold"/>
                                            <p:tgtEl>
                                              <p:spTgt spid="27"/>
                                            </p:tgtEl>
                                            <p:attrNameLst>
                                              <p:attrName>ppt_x</p:attrName>
                                            </p:attrNameLst>
                                          </p:cBhvr>
                                          <p:tavLst>
                                            <p:tav tm="0">
                                              <p:val>
                                                <p:strVal val="1+#ppt_w/2"/>
                                              </p:val>
                                            </p:tav>
                                            <p:tav tm="100000">
                                              <p:val>
                                                <p:strVal val="#ppt_x"/>
                                              </p:val>
                                            </p:tav>
                                          </p:tavLst>
                                        </p:anim>
                                        <p:anim calcmode="lin" valueType="num">
                                          <p:cBhvr additive="base">
                                            <p:cTn id="24" dur="3000" fill="hold"/>
                                            <p:tgtEl>
                                              <p:spTgt spid="27"/>
                                            </p:tgtEl>
                                            <p:attrNameLst>
                                              <p:attrName>ppt_y</p:attrName>
                                            </p:attrNameLst>
                                          </p:cBhvr>
                                          <p:tavLst>
                                            <p:tav tm="0">
                                              <p:val>
                                                <p:strVal val="0-#ppt_h/2"/>
                                              </p:val>
                                            </p:tav>
                                            <p:tav tm="100000">
                                              <p:val>
                                                <p:strVal val="#ppt_y"/>
                                              </p:val>
                                            </p:tav>
                                          </p:tavLst>
                                        </p:anim>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fltVal val="0"/>
                                              </p:val>
                                            </p:tav>
                                            <p:tav tm="100000">
                                              <p:val>
                                                <p:strVal val="#ppt_w"/>
                                              </p:val>
                                            </p:tav>
                                          </p:tavLst>
                                        </p:anim>
                                        <p:anim calcmode="lin" valueType="num">
                                          <p:cBhvr>
                                            <p:cTn id="29" dur="500" fill="hold"/>
                                            <p:tgtEl>
                                              <p:spTgt spid="31"/>
                                            </p:tgtEl>
                                            <p:attrNameLst>
                                              <p:attrName>ppt_h</p:attrName>
                                            </p:attrNameLst>
                                          </p:cBhvr>
                                          <p:tavLst>
                                            <p:tav tm="0">
                                              <p:val>
                                                <p:fltVal val="0"/>
                                              </p:val>
                                            </p:tav>
                                            <p:tav tm="100000">
                                              <p:val>
                                                <p:strVal val="#ppt_h"/>
                                              </p:val>
                                            </p:tav>
                                          </p:tavLst>
                                        </p:anim>
                                        <p:anim calcmode="lin" valueType="num">
                                          <p:cBhvr>
                                            <p:cTn id="30" dur="500" fill="hold"/>
                                            <p:tgtEl>
                                              <p:spTgt spid="31"/>
                                            </p:tgtEl>
                                            <p:attrNameLst>
                                              <p:attrName>style.rotation</p:attrName>
                                            </p:attrNameLst>
                                          </p:cBhvr>
                                          <p:tavLst>
                                            <p:tav tm="0">
                                              <p:val>
                                                <p:fltVal val="90"/>
                                              </p:val>
                                            </p:tav>
                                            <p:tav tm="100000">
                                              <p:val>
                                                <p:fltVal val="0"/>
                                              </p:val>
                                            </p:tav>
                                          </p:tavLst>
                                        </p:anim>
                                        <p:animEffect transition="in" filter="fade">
                                          <p:cBhvr>
                                            <p:cTn id="31" dur="500"/>
                                            <p:tgtEl>
                                              <p:spTgt spid="31"/>
                                            </p:tgtEl>
                                          </p:cBhvr>
                                        </p:animEffect>
                                      </p:childTnLst>
                                    </p:cTn>
                                  </p:par>
                                </p:childTnLst>
                              </p:cTn>
                            </p:par>
                            <p:par>
                              <p:cTn id="32" fill="hold">
                                <p:stCondLst>
                                  <p:cond delay="35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32"/>
                                            </p:tgtEl>
                                            <p:attrNameLst>
                                              <p:attrName>style.visibility</p:attrName>
                                            </p:attrNameLst>
                                          </p:cBhvr>
                                          <p:to>
                                            <p:strVal val="visible"/>
                                          </p:to>
                                        </p:set>
                                        <p:anim calcmode="lin" valueType="num">
                                          <p:cBhvr>
                                            <p:cTn id="35"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2"/>
                                            </p:tgtEl>
                                            <p:attrNameLst>
                                              <p:attrName>ppt_y</p:attrName>
                                            </p:attrNameLst>
                                          </p:cBhvr>
                                          <p:tavLst>
                                            <p:tav tm="0">
                                              <p:val>
                                                <p:strVal val="#ppt_y"/>
                                              </p:val>
                                            </p:tav>
                                            <p:tav tm="100000">
                                              <p:val>
                                                <p:strVal val="#ppt_y"/>
                                              </p:val>
                                            </p:tav>
                                          </p:tavLst>
                                        </p:anim>
                                        <p:anim calcmode="lin" valueType="num">
                                          <p:cBhvr>
                                            <p:cTn id="37"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2"/>
                                            </p:tgtEl>
                                          </p:cBhvr>
                                        </p:animEffect>
                                      </p:childTnLst>
                                    </p:cTn>
                                  </p:par>
                                </p:childTnLst>
                              </p:cTn>
                            </p:par>
                            <p:par>
                              <p:cTn id="40" fill="hold">
                                <p:stCondLst>
                                  <p:cond delay="4250"/>
                                </p:stCondLst>
                                <p:childTnLst>
                                  <p:par>
                                    <p:cTn id="41" presetID="12" presetClass="entr" presetSubtype="1"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800"/>
                                            <p:tgtEl>
                                              <p:spTgt spid="30"/>
                                            </p:tgtEl>
                                            <p:attrNameLst>
                                              <p:attrName>ppt_y</p:attrName>
                                            </p:attrNameLst>
                                          </p:cBhvr>
                                          <p:tavLst>
                                            <p:tav tm="0">
                                              <p:val>
                                                <p:strVal val="#ppt_y-#ppt_h*1.125000"/>
                                              </p:val>
                                            </p:tav>
                                            <p:tav tm="100000">
                                              <p:val>
                                                <p:strVal val="#ppt_y"/>
                                              </p:val>
                                            </p:tav>
                                          </p:tavLst>
                                        </p:anim>
                                        <p:animEffect transition="in" filter="wipe(down)">
                                          <p:cBhvr>
                                            <p:cTn id="44" dur="800"/>
                                            <p:tgtEl>
                                              <p:spTgt spid="30"/>
                                            </p:tgtEl>
                                          </p:cBhvr>
                                        </p:animEffect>
                                      </p:childTnLst>
                                    </p:cTn>
                                  </p:par>
                                </p:childTnLst>
                              </p:cTn>
                            </p:par>
                            <p:par>
                              <p:cTn id="45" fill="hold">
                                <p:stCondLst>
                                  <p:cond delay="5050"/>
                                </p:stCondLst>
                                <p:childTnLst>
                                  <p:par>
                                    <p:cTn id="46" presetID="10" presetClass="entr" presetSubtype="0" fill="hold" nodeType="after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fade">
                                          <p:cBhvr>
                                            <p:cTn id="48" dur="500"/>
                                            <p:tgtEl>
                                              <p:spTgt spid="54"/>
                                            </p:tgtEl>
                                          </p:cBhvr>
                                        </p:animEffect>
                                      </p:childTnLst>
                                    </p:cTn>
                                  </p:par>
                                </p:childTnLst>
                              </p:cTn>
                            </p:par>
                            <p:par>
                              <p:cTn id="49" fill="hold">
                                <p:stCondLst>
                                  <p:cond delay="5550"/>
                                </p:stCondLst>
                                <p:childTnLst>
                                  <p:par>
                                    <p:cTn id="50" presetID="10" presetClass="entr" presetSubtype="0"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childTnLst>
                              </p:cTn>
                            </p:par>
                            <p:par>
                              <p:cTn id="53" fill="hold">
                                <p:stCondLst>
                                  <p:cond delay="6050"/>
                                </p:stCondLst>
                                <p:childTnLst>
                                  <p:par>
                                    <p:cTn id="54" presetID="2" presetClass="entr" presetSubtype="2" fill="hold" nodeType="afterEffect">
                                      <p:stCondLst>
                                        <p:cond delay="0"/>
                                      </p:stCondLst>
                                      <p:childTnLst>
                                        <p:set>
                                          <p:cBhvr>
                                            <p:cTn id="55" dur="1" fill="hold">
                                              <p:stCondLst>
                                                <p:cond delay="0"/>
                                              </p:stCondLst>
                                            </p:cTn>
                                            <p:tgtEl>
                                              <p:spTgt spid="44"/>
                                            </p:tgtEl>
                                            <p:attrNameLst>
                                              <p:attrName>style.visibility</p:attrName>
                                            </p:attrNameLst>
                                          </p:cBhvr>
                                          <p:to>
                                            <p:strVal val="visible"/>
                                          </p:to>
                                        </p:set>
                                        <p:anim calcmode="lin" valueType="num">
                                          <p:cBhvr additive="base">
                                            <p:cTn id="56" dur="500" fill="hold"/>
                                            <p:tgtEl>
                                              <p:spTgt spid="44"/>
                                            </p:tgtEl>
                                            <p:attrNameLst>
                                              <p:attrName>ppt_x</p:attrName>
                                            </p:attrNameLst>
                                          </p:cBhvr>
                                          <p:tavLst>
                                            <p:tav tm="0">
                                              <p:val>
                                                <p:strVal val="1+#ppt_w/2"/>
                                              </p:val>
                                            </p:tav>
                                            <p:tav tm="100000">
                                              <p:val>
                                                <p:strVal val="#ppt_x"/>
                                              </p:val>
                                            </p:tav>
                                          </p:tavLst>
                                        </p:anim>
                                        <p:anim calcmode="lin" valueType="num">
                                          <p:cBhvr additive="base">
                                            <p:cTn id="57" dur="500" fill="hold"/>
                                            <p:tgtEl>
                                              <p:spTgt spid="44"/>
                                            </p:tgtEl>
                                            <p:attrNameLst>
                                              <p:attrName>ppt_y</p:attrName>
                                            </p:attrNameLst>
                                          </p:cBhvr>
                                          <p:tavLst>
                                            <p:tav tm="0">
                                              <p:val>
                                                <p:strVal val="#ppt_y"/>
                                              </p:val>
                                            </p:tav>
                                            <p:tav tm="100000">
                                              <p:val>
                                                <p:strVal val="#ppt_y"/>
                                              </p:val>
                                            </p:tav>
                                          </p:tavLst>
                                        </p:anim>
                                      </p:childTnLst>
                                    </p:cTn>
                                  </p:par>
                                  <p:par>
                                    <p:cTn id="58" presetID="2" presetClass="entr" presetSubtype="2" fill="hold" nodeType="withEffect">
                                      <p:stCondLst>
                                        <p:cond delay="20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500" fill="hold"/>
                                            <p:tgtEl>
                                              <p:spTgt spid="49"/>
                                            </p:tgtEl>
                                            <p:attrNameLst>
                                              <p:attrName>ppt_x</p:attrName>
                                            </p:attrNameLst>
                                          </p:cBhvr>
                                          <p:tavLst>
                                            <p:tav tm="0">
                                              <p:val>
                                                <p:strVal val="1+#ppt_w/2"/>
                                              </p:val>
                                            </p:tav>
                                            <p:tav tm="100000">
                                              <p:val>
                                                <p:strVal val="#ppt_x"/>
                                              </p:val>
                                            </p:tav>
                                          </p:tavLst>
                                        </p:anim>
                                        <p:anim calcmode="lin" valueType="num">
                                          <p:cBhvr additive="base">
                                            <p:cTn id="61" dur="500" fill="hold"/>
                                            <p:tgtEl>
                                              <p:spTgt spid="49"/>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400"/>
                                      </p:stCondLst>
                                      <p:childTnLst>
                                        <p:set>
                                          <p:cBhvr>
                                            <p:cTn id="63" dur="1" fill="hold">
                                              <p:stCondLst>
                                                <p:cond delay="0"/>
                                              </p:stCondLst>
                                            </p:cTn>
                                            <p:tgtEl>
                                              <p:spTgt spid="34"/>
                                            </p:tgtEl>
                                            <p:attrNameLst>
                                              <p:attrName>style.visibility</p:attrName>
                                            </p:attrNameLst>
                                          </p:cBhvr>
                                          <p:to>
                                            <p:strVal val="visible"/>
                                          </p:to>
                                        </p:set>
                                        <p:anim calcmode="lin" valueType="num">
                                          <p:cBhvr additive="base">
                                            <p:cTn id="64" dur="500" fill="hold"/>
                                            <p:tgtEl>
                                              <p:spTgt spid="34"/>
                                            </p:tgtEl>
                                            <p:attrNameLst>
                                              <p:attrName>ppt_x</p:attrName>
                                            </p:attrNameLst>
                                          </p:cBhvr>
                                          <p:tavLst>
                                            <p:tav tm="0">
                                              <p:val>
                                                <p:strVal val="1+#ppt_w/2"/>
                                              </p:val>
                                            </p:tav>
                                            <p:tav tm="100000">
                                              <p:val>
                                                <p:strVal val="#ppt_x"/>
                                              </p:val>
                                            </p:tav>
                                          </p:tavLst>
                                        </p:anim>
                                        <p:anim calcmode="lin" valueType="num">
                                          <p:cBhvr additive="base">
                                            <p:cTn id="65" dur="500" fill="hold"/>
                                            <p:tgtEl>
                                              <p:spTgt spid="34"/>
                                            </p:tgtEl>
                                            <p:attrNameLst>
                                              <p:attrName>ppt_y</p:attrName>
                                            </p:attrNameLst>
                                          </p:cBhvr>
                                          <p:tavLst>
                                            <p:tav tm="0">
                                              <p:val>
                                                <p:strVal val="#ppt_y"/>
                                              </p:val>
                                            </p:tav>
                                            <p:tav tm="100000">
                                              <p:val>
                                                <p:strVal val="#ppt_y"/>
                                              </p:val>
                                            </p:tav>
                                          </p:tavLst>
                                        </p:anim>
                                      </p:childTnLst>
                                    </p:cTn>
                                  </p:par>
                                  <p:par>
                                    <p:cTn id="66" presetID="2" presetClass="entr" presetSubtype="2" fill="hold" nodeType="withEffect">
                                      <p:stCondLst>
                                        <p:cond delay="600"/>
                                      </p:stCondLst>
                                      <p:childTnLst>
                                        <p:set>
                                          <p:cBhvr>
                                            <p:cTn id="67" dur="1" fill="hold">
                                              <p:stCondLst>
                                                <p:cond delay="0"/>
                                              </p:stCondLst>
                                            </p:cTn>
                                            <p:tgtEl>
                                              <p:spTgt spid="39"/>
                                            </p:tgtEl>
                                            <p:attrNameLst>
                                              <p:attrName>style.visibility</p:attrName>
                                            </p:attrNameLst>
                                          </p:cBhvr>
                                          <p:to>
                                            <p:strVal val="visible"/>
                                          </p:to>
                                        </p:set>
                                        <p:anim calcmode="lin" valueType="num">
                                          <p:cBhvr additive="base">
                                            <p:cTn id="68" dur="500" fill="hold"/>
                                            <p:tgtEl>
                                              <p:spTgt spid="39"/>
                                            </p:tgtEl>
                                            <p:attrNameLst>
                                              <p:attrName>ppt_x</p:attrName>
                                            </p:attrNameLst>
                                          </p:cBhvr>
                                          <p:tavLst>
                                            <p:tav tm="0">
                                              <p:val>
                                                <p:strVal val="1+#ppt_w/2"/>
                                              </p:val>
                                            </p:tav>
                                            <p:tav tm="100000">
                                              <p:val>
                                                <p:strVal val="#ppt_x"/>
                                              </p:val>
                                            </p:tav>
                                          </p:tavLst>
                                        </p:anim>
                                        <p:anim calcmode="lin" valueType="num">
                                          <p:cBhvr additive="base">
                                            <p:cTn id="69" dur="500" fill="hold"/>
                                            <p:tgtEl>
                                              <p:spTgt spid="39"/>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850"/>
                                      </p:stCondLst>
                                      <p:childTnLst>
                                        <p:set>
                                          <p:cBhvr>
                                            <p:cTn id="71" dur="1" fill="hold">
                                              <p:stCondLst>
                                                <p:cond delay="0"/>
                                              </p:stCondLst>
                                            </p:cTn>
                                            <p:tgtEl>
                                              <p:spTgt spid="55"/>
                                            </p:tgtEl>
                                            <p:attrNameLst>
                                              <p:attrName>style.visibility</p:attrName>
                                            </p:attrNameLst>
                                          </p:cBhvr>
                                          <p:to>
                                            <p:strVal val="visible"/>
                                          </p:to>
                                        </p:set>
                                        <p:anim calcmode="lin" valueType="num">
                                          <p:cBhvr additive="base">
                                            <p:cTn id="72" dur="500" fill="hold"/>
                                            <p:tgtEl>
                                              <p:spTgt spid="55"/>
                                            </p:tgtEl>
                                            <p:attrNameLst>
                                              <p:attrName>ppt_x</p:attrName>
                                            </p:attrNameLst>
                                          </p:cBhvr>
                                          <p:tavLst>
                                            <p:tav tm="0">
                                              <p:val>
                                                <p:strVal val="1+#ppt_w/2"/>
                                              </p:val>
                                            </p:tav>
                                            <p:tav tm="100000">
                                              <p:val>
                                                <p:strVal val="#ppt_x"/>
                                              </p:val>
                                            </p:tav>
                                          </p:tavLst>
                                        </p:anim>
                                        <p:anim calcmode="lin" valueType="num">
                                          <p:cBhvr additive="base">
                                            <p:cTn id="73"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4720" y="1240061"/>
            <a:ext cx="11809312" cy="5632311"/>
          </a:xfrm>
          <a:prstGeom prst="rect">
            <a:avLst/>
          </a:prstGeom>
        </p:spPr>
        <p:txBody>
          <a:bodyPr wrap="square">
            <a:spAutoFit/>
          </a:bodyPr>
          <a:lstStyle/>
          <a:p>
            <a:pPr marL="285750" indent="-285750" fontAlgn="auto">
              <a:lnSpc>
                <a:spcPct val="150000"/>
              </a:lnSpc>
              <a:spcBef>
                <a:spcPts val="0"/>
              </a:spcBef>
              <a:spcAft>
                <a:spcPts val="0"/>
              </a:spcAft>
              <a:buFont typeface="Arial"/>
              <a:buChar char="•"/>
            </a:pPr>
            <a:r>
              <a:rPr kumimoji="1" lang="en-US" altLang="zh-CN" sz="2400" dirty="0">
                <a:solidFill>
                  <a:prstClr val="black">
                    <a:lumMod val="50000"/>
                    <a:lumOff val="50000"/>
                  </a:prstClr>
                </a:solidFill>
                <a:latin typeface="Arial"/>
                <a:ea typeface="微软雅黑"/>
              </a:rPr>
              <a:t>1)</a:t>
            </a:r>
            <a:r>
              <a:rPr kumimoji="1" lang="en-US" altLang="zh-CN" sz="2400" dirty="0" err="1">
                <a:solidFill>
                  <a:prstClr val="black">
                    <a:lumMod val="50000"/>
                    <a:lumOff val="50000"/>
                  </a:prstClr>
                </a:solidFill>
                <a:latin typeface="Arial"/>
                <a:ea typeface="微软雅黑"/>
              </a:rPr>
              <a:t>LoadRunner</a:t>
            </a:r>
            <a:r>
              <a:rPr kumimoji="1" lang="zh-CN" altLang="zh-CN" sz="2400" dirty="0">
                <a:solidFill>
                  <a:prstClr val="black">
                    <a:lumMod val="50000"/>
                    <a:lumOff val="50000"/>
                  </a:prstClr>
                </a:solidFill>
                <a:latin typeface="Arial"/>
                <a:ea typeface="微软雅黑"/>
              </a:rPr>
              <a:t>：一款商业性能测试工具，用来做接口测试，很好很</a:t>
            </a:r>
            <a:r>
              <a:rPr kumimoji="1" lang="zh-CN" altLang="zh-CN" sz="2400" dirty="0" smtClean="0">
                <a:solidFill>
                  <a:prstClr val="black">
                    <a:lumMod val="50000"/>
                    <a:lumOff val="50000"/>
                  </a:prstClr>
                </a:solidFill>
                <a:latin typeface="Arial"/>
                <a:ea typeface="微软雅黑"/>
              </a:rPr>
              <a:t>强大</a:t>
            </a:r>
            <a:r>
              <a:rPr kumimoji="1" lang="en-US" altLang="zh-CN" sz="2400" dirty="0" smtClean="0">
                <a:solidFill>
                  <a:prstClr val="black">
                    <a:lumMod val="50000"/>
                    <a:lumOff val="50000"/>
                  </a:prstClr>
                </a:solidFill>
                <a:latin typeface="Arial"/>
                <a:ea typeface="微软雅黑"/>
              </a:rPr>
              <a:t> </a:t>
            </a:r>
            <a:endParaRPr kumimoji="1" lang="zh-CN" altLang="zh-CN" sz="2400" dirty="0">
              <a:solidFill>
                <a:prstClr val="black">
                  <a:lumMod val="50000"/>
                  <a:lumOff val="50000"/>
                </a:prstClr>
              </a:solidFill>
              <a:latin typeface="Arial"/>
              <a:ea typeface="微软雅黑"/>
            </a:endParaRPr>
          </a:p>
          <a:p>
            <a:pPr marL="285750" indent="-285750" fontAlgn="auto">
              <a:lnSpc>
                <a:spcPct val="150000"/>
              </a:lnSpc>
              <a:spcBef>
                <a:spcPts val="0"/>
              </a:spcBef>
              <a:spcAft>
                <a:spcPts val="0"/>
              </a:spcAft>
              <a:buFont typeface="Arial"/>
              <a:buChar char="•"/>
            </a:pPr>
            <a:r>
              <a:rPr kumimoji="1" lang="en-US" altLang="zh-CN" sz="2400" dirty="0">
                <a:solidFill>
                  <a:prstClr val="black">
                    <a:lumMod val="50000"/>
                    <a:lumOff val="50000"/>
                  </a:prstClr>
                </a:solidFill>
                <a:latin typeface="Arial"/>
                <a:ea typeface="微软雅黑"/>
              </a:rPr>
              <a:t>2)</a:t>
            </a:r>
            <a:r>
              <a:rPr kumimoji="1" lang="en-US" altLang="zh-CN" sz="2400" dirty="0" err="1">
                <a:solidFill>
                  <a:prstClr val="black">
                    <a:lumMod val="50000"/>
                    <a:lumOff val="50000"/>
                  </a:prstClr>
                </a:solidFill>
                <a:latin typeface="Arial"/>
                <a:ea typeface="微软雅黑"/>
              </a:rPr>
              <a:t>Jmeter</a:t>
            </a:r>
            <a:r>
              <a:rPr kumimoji="1" lang="zh-CN" altLang="zh-CN" sz="2400" dirty="0">
                <a:solidFill>
                  <a:prstClr val="black">
                    <a:lumMod val="50000"/>
                    <a:lumOff val="50000"/>
                  </a:prstClr>
                </a:solidFill>
                <a:latin typeface="Arial"/>
                <a:ea typeface="微软雅黑"/>
              </a:rPr>
              <a:t>：一款开源的性能测试工具，操作简单，方便，既有</a:t>
            </a:r>
            <a:r>
              <a:rPr kumimoji="1" lang="en-US" altLang="zh-CN" sz="2400" dirty="0" err="1">
                <a:solidFill>
                  <a:prstClr val="black">
                    <a:lumMod val="50000"/>
                    <a:lumOff val="50000"/>
                  </a:prstClr>
                </a:solidFill>
                <a:latin typeface="Arial"/>
                <a:ea typeface="微软雅黑"/>
              </a:rPr>
              <a:t>jdbc</a:t>
            </a:r>
            <a:r>
              <a:rPr kumimoji="1" lang="en-US" altLang="zh-CN" sz="2400" dirty="0">
                <a:solidFill>
                  <a:prstClr val="black">
                    <a:lumMod val="50000"/>
                    <a:lumOff val="50000"/>
                  </a:prstClr>
                </a:solidFill>
                <a:latin typeface="Arial"/>
                <a:ea typeface="微软雅黑"/>
              </a:rPr>
              <a:t> request</a:t>
            </a:r>
            <a:r>
              <a:rPr kumimoji="1" lang="zh-CN" altLang="zh-CN" sz="2400" dirty="0">
                <a:solidFill>
                  <a:prstClr val="black">
                    <a:lumMod val="50000"/>
                    <a:lumOff val="50000"/>
                  </a:prstClr>
                </a:solidFill>
                <a:latin typeface="Arial"/>
                <a:ea typeface="微软雅黑"/>
              </a:rPr>
              <a:t>操作数据库数据，也有</a:t>
            </a:r>
            <a:r>
              <a:rPr kumimoji="1" lang="en-US" altLang="zh-CN" sz="2400" dirty="0">
                <a:solidFill>
                  <a:prstClr val="black">
                    <a:lumMod val="50000"/>
                    <a:lumOff val="50000"/>
                  </a:prstClr>
                </a:solidFill>
                <a:latin typeface="Arial"/>
                <a:ea typeface="微软雅黑"/>
              </a:rPr>
              <a:t>http request</a:t>
            </a:r>
            <a:r>
              <a:rPr kumimoji="1" lang="zh-CN" altLang="zh-CN" sz="2400" dirty="0">
                <a:solidFill>
                  <a:prstClr val="black">
                    <a:lumMod val="50000"/>
                    <a:lumOff val="50000"/>
                  </a:prstClr>
                </a:solidFill>
                <a:latin typeface="Arial"/>
                <a:ea typeface="微软雅黑"/>
              </a:rPr>
              <a:t>和</a:t>
            </a:r>
            <a:r>
              <a:rPr kumimoji="1" lang="en-US" altLang="zh-CN" sz="2400" dirty="0">
                <a:solidFill>
                  <a:prstClr val="black">
                    <a:lumMod val="50000"/>
                    <a:lumOff val="50000"/>
                  </a:prstClr>
                </a:solidFill>
                <a:latin typeface="Arial"/>
                <a:ea typeface="微软雅黑"/>
              </a:rPr>
              <a:t>soap request</a:t>
            </a:r>
            <a:r>
              <a:rPr kumimoji="1" lang="zh-CN" altLang="zh-CN" sz="2400" dirty="0">
                <a:solidFill>
                  <a:prstClr val="black">
                    <a:lumMod val="50000"/>
                    <a:lumOff val="50000"/>
                  </a:prstClr>
                </a:solidFill>
                <a:latin typeface="Arial"/>
                <a:ea typeface="微软雅黑"/>
              </a:rPr>
              <a:t>应对</a:t>
            </a:r>
            <a:r>
              <a:rPr kumimoji="1" lang="zh-CN" altLang="zh-CN" sz="2400" dirty="0" smtClean="0">
                <a:solidFill>
                  <a:prstClr val="black">
                    <a:lumMod val="50000"/>
                    <a:lumOff val="50000"/>
                  </a:prstClr>
                </a:solidFill>
                <a:latin typeface="Arial"/>
                <a:ea typeface="微软雅黑"/>
              </a:rPr>
              <a:t>测试</a:t>
            </a:r>
            <a:endParaRPr kumimoji="1" lang="zh-CN" altLang="zh-CN" sz="2400" dirty="0">
              <a:solidFill>
                <a:prstClr val="black">
                  <a:lumMod val="50000"/>
                  <a:lumOff val="50000"/>
                </a:prstClr>
              </a:solidFill>
              <a:latin typeface="Arial"/>
              <a:ea typeface="微软雅黑"/>
            </a:endParaRPr>
          </a:p>
          <a:p>
            <a:pPr marL="285750" indent="-285750" fontAlgn="auto">
              <a:lnSpc>
                <a:spcPct val="150000"/>
              </a:lnSpc>
              <a:spcBef>
                <a:spcPts val="0"/>
              </a:spcBef>
              <a:spcAft>
                <a:spcPts val="0"/>
              </a:spcAft>
              <a:buFont typeface="Arial"/>
              <a:buChar char="•"/>
            </a:pPr>
            <a:r>
              <a:rPr kumimoji="1" lang="en-US" altLang="zh-CN" sz="2400" dirty="0">
                <a:solidFill>
                  <a:prstClr val="black">
                    <a:lumMod val="50000"/>
                    <a:lumOff val="50000"/>
                  </a:prstClr>
                </a:solidFill>
                <a:latin typeface="Arial"/>
                <a:ea typeface="微软雅黑"/>
              </a:rPr>
              <a:t>3)poster</a:t>
            </a:r>
            <a:r>
              <a:rPr kumimoji="1" lang="zh-CN" altLang="zh-CN" sz="2400" dirty="0">
                <a:solidFill>
                  <a:prstClr val="black">
                    <a:lumMod val="50000"/>
                    <a:lumOff val="50000"/>
                  </a:prstClr>
                </a:solidFill>
                <a:latin typeface="Arial"/>
                <a:ea typeface="微软雅黑"/>
              </a:rPr>
              <a:t>：火狐浏览器自带接口测试工具，插件中安装即可，界面简单明了，容易</a:t>
            </a:r>
            <a:r>
              <a:rPr kumimoji="1" lang="zh-CN" altLang="zh-CN" sz="2400" dirty="0" smtClean="0">
                <a:solidFill>
                  <a:prstClr val="black">
                    <a:lumMod val="50000"/>
                    <a:lumOff val="50000"/>
                  </a:prstClr>
                </a:solidFill>
                <a:latin typeface="Arial"/>
                <a:ea typeface="微软雅黑"/>
              </a:rPr>
              <a:t>上手</a:t>
            </a:r>
            <a:r>
              <a:rPr kumimoji="1" lang="zh-CN" altLang="en-US" sz="2400" dirty="0" smtClean="0">
                <a:solidFill>
                  <a:prstClr val="black">
                    <a:lumMod val="50000"/>
                    <a:lumOff val="50000"/>
                  </a:prstClr>
                </a:solidFill>
                <a:latin typeface="Arial"/>
                <a:ea typeface="微软雅黑"/>
              </a:rPr>
              <a:t>。</a:t>
            </a:r>
            <a:endParaRPr kumimoji="1" lang="zh-CN" altLang="zh-CN" sz="2400" dirty="0">
              <a:solidFill>
                <a:prstClr val="black">
                  <a:lumMod val="50000"/>
                  <a:lumOff val="50000"/>
                </a:prstClr>
              </a:solidFill>
              <a:latin typeface="Arial"/>
              <a:ea typeface="微软雅黑"/>
            </a:endParaRPr>
          </a:p>
          <a:p>
            <a:pPr marL="285750" indent="-285750" fontAlgn="auto">
              <a:lnSpc>
                <a:spcPct val="150000"/>
              </a:lnSpc>
              <a:spcBef>
                <a:spcPts val="0"/>
              </a:spcBef>
              <a:spcAft>
                <a:spcPts val="0"/>
              </a:spcAft>
              <a:buFont typeface="Arial"/>
              <a:buChar char="•"/>
            </a:pPr>
            <a:r>
              <a:rPr kumimoji="1" lang="en-US" altLang="zh-CN" sz="2400" dirty="0">
                <a:solidFill>
                  <a:prstClr val="black">
                    <a:lumMod val="50000"/>
                    <a:lumOff val="50000"/>
                  </a:prstClr>
                </a:solidFill>
                <a:latin typeface="Arial"/>
                <a:ea typeface="微软雅黑"/>
              </a:rPr>
              <a:t>4)postman</a:t>
            </a:r>
            <a:r>
              <a:rPr kumimoji="1" lang="zh-CN" altLang="zh-CN" sz="2400" dirty="0">
                <a:solidFill>
                  <a:prstClr val="black">
                    <a:lumMod val="50000"/>
                    <a:lumOff val="50000"/>
                  </a:prstClr>
                </a:solidFill>
                <a:latin typeface="Arial"/>
                <a:ea typeface="微软雅黑"/>
              </a:rPr>
              <a:t>：谷歌浏览器的扩展工具，谷歌商店中选中安装，界面同</a:t>
            </a:r>
            <a:r>
              <a:rPr kumimoji="1" lang="en-US" altLang="zh-CN" sz="2400" dirty="0">
                <a:solidFill>
                  <a:prstClr val="black">
                    <a:lumMod val="50000"/>
                    <a:lumOff val="50000"/>
                  </a:prstClr>
                </a:solidFill>
                <a:latin typeface="Arial"/>
                <a:ea typeface="微软雅黑"/>
              </a:rPr>
              <a:t>poster</a:t>
            </a:r>
            <a:r>
              <a:rPr kumimoji="1" lang="zh-CN" altLang="zh-CN" sz="2400" dirty="0">
                <a:solidFill>
                  <a:prstClr val="black">
                    <a:lumMod val="50000"/>
                    <a:lumOff val="50000"/>
                  </a:prstClr>
                </a:solidFill>
                <a:latin typeface="Arial"/>
                <a:ea typeface="微软雅黑"/>
              </a:rPr>
              <a:t>差别不大，界面</a:t>
            </a:r>
            <a:r>
              <a:rPr kumimoji="1" lang="zh-CN" altLang="zh-CN" sz="2400" dirty="0" smtClean="0">
                <a:solidFill>
                  <a:prstClr val="black">
                    <a:lumMod val="50000"/>
                    <a:lumOff val="50000"/>
                  </a:prstClr>
                </a:solidFill>
                <a:latin typeface="Arial"/>
                <a:ea typeface="微软雅黑"/>
              </a:rPr>
              <a:t>简洁</a:t>
            </a:r>
            <a:r>
              <a:rPr kumimoji="1" lang="en-US" altLang="zh-CN" sz="2400" dirty="0" smtClean="0">
                <a:solidFill>
                  <a:prstClr val="black">
                    <a:lumMod val="50000"/>
                    <a:lumOff val="50000"/>
                  </a:prstClr>
                </a:solidFill>
                <a:latin typeface="Arial"/>
                <a:ea typeface="微软雅黑"/>
              </a:rPr>
              <a:t> </a:t>
            </a:r>
            <a:endParaRPr kumimoji="1" lang="zh-CN" altLang="zh-CN" sz="2400" dirty="0">
              <a:solidFill>
                <a:prstClr val="black">
                  <a:lumMod val="50000"/>
                  <a:lumOff val="50000"/>
                </a:prstClr>
              </a:solidFill>
              <a:latin typeface="Arial"/>
              <a:ea typeface="微软雅黑"/>
            </a:endParaRPr>
          </a:p>
          <a:p>
            <a:pPr marL="285750" indent="-285750" fontAlgn="auto">
              <a:lnSpc>
                <a:spcPct val="150000"/>
              </a:lnSpc>
              <a:spcBef>
                <a:spcPts val="0"/>
              </a:spcBef>
              <a:spcAft>
                <a:spcPts val="0"/>
              </a:spcAft>
              <a:buFont typeface="Arial"/>
              <a:buChar char="•"/>
            </a:pPr>
            <a:r>
              <a:rPr kumimoji="1" lang="en-US" altLang="zh-CN" sz="2400" dirty="0">
                <a:solidFill>
                  <a:prstClr val="black">
                    <a:lumMod val="50000"/>
                    <a:lumOff val="50000"/>
                  </a:prstClr>
                </a:solidFill>
                <a:latin typeface="Arial"/>
                <a:ea typeface="微软雅黑"/>
              </a:rPr>
              <a:t>5)</a:t>
            </a:r>
            <a:r>
              <a:rPr kumimoji="1" lang="en-US" altLang="zh-CN" sz="2400" dirty="0" err="1">
                <a:solidFill>
                  <a:prstClr val="black">
                    <a:lumMod val="50000"/>
                    <a:lumOff val="50000"/>
                  </a:prstClr>
                </a:solidFill>
                <a:latin typeface="Arial"/>
                <a:ea typeface="微软雅黑"/>
              </a:rPr>
              <a:t>SoapUI</a:t>
            </a:r>
            <a:r>
              <a:rPr kumimoji="1" lang="zh-CN" altLang="zh-CN" sz="2400" dirty="0">
                <a:solidFill>
                  <a:prstClr val="black">
                    <a:lumMod val="50000"/>
                    <a:lumOff val="50000"/>
                  </a:prstClr>
                </a:solidFill>
                <a:latin typeface="Arial"/>
                <a:ea typeface="微软雅黑"/>
              </a:rPr>
              <a:t>：开源测试工具，通过</a:t>
            </a:r>
            <a:r>
              <a:rPr kumimoji="1" lang="en-US" altLang="zh-CN" sz="2400" dirty="0">
                <a:solidFill>
                  <a:prstClr val="black">
                    <a:lumMod val="50000"/>
                    <a:lumOff val="50000"/>
                  </a:prstClr>
                </a:solidFill>
                <a:latin typeface="Arial"/>
                <a:ea typeface="微软雅黑"/>
              </a:rPr>
              <a:t>soap/http</a:t>
            </a:r>
            <a:r>
              <a:rPr kumimoji="1" lang="zh-CN" altLang="zh-CN" sz="2400" dirty="0">
                <a:solidFill>
                  <a:prstClr val="black">
                    <a:lumMod val="50000"/>
                    <a:lumOff val="50000"/>
                  </a:prstClr>
                </a:solidFill>
                <a:latin typeface="Arial"/>
                <a:ea typeface="微软雅黑"/>
              </a:rPr>
              <a:t>来检查、调用、实现</a:t>
            </a:r>
            <a:r>
              <a:rPr kumimoji="1" lang="en-US" altLang="zh-CN" sz="2400" dirty="0">
                <a:solidFill>
                  <a:prstClr val="black">
                    <a:lumMod val="50000"/>
                    <a:lumOff val="50000"/>
                  </a:prstClr>
                </a:solidFill>
                <a:latin typeface="Arial"/>
                <a:ea typeface="微软雅黑"/>
              </a:rPr>
              <a:t>Web Service</a:t>
            </a:r>
            <a:r>
              <a:rPr kumimoji="1" lang="zh-CN" altLang="zh-CN" sz="2400" dirty="0">
                <a:solidFill>
                  <a:prstClr val="black">
                    <a:lumMod val="50000"/>
                    <a:lumOff val="50000"/>
                  </a:prstClr>
                </a:solidFill>
                <a:latin typeface="Arial"/>
                <a:ea typeface="微软雅黑"/>
              </a:rPr>
              <a:t>的功能</a:t>
            </a:r>
            <a:r>
              <a:rPr kumimoji="1" lang="en-US" altLang="zh-CN" sz="2400" dirty="0">
                <a:solidFill>
                  <a:prstClr val="black">
                    <a:lumMod val="50000"/>
                    <a:lumOff val="50000"/>
                  </a:prstClr>
                </a:solidFill>
                <a:latin typeface="Arial"/>
                <a:ea typeface="微软雅黑"/>
              </a:rPr>
              <a:t>/</a:t>
            </a:r>
            <a:r>
              <a:rPr kumimoji="1" lang="zh-CN" altLang="zh-CN" sz="2400" dirty="0">
                <a:solidFill>
                  <a:prstClr val="black">
                    <a:lumMod val="50000"/>
                    <a:lumOff val="50000"/>
                  </a:prstClr>
                </a:solidFill>
                <a:latin typeface="Arial"/>
                <a:ea typeface="微软雅黑"/>
              </a:rPr>
              <a:t>负载</a:t>
            </a:r>
            <a:r>
              <a:rPr kumimoji="1" lang="en-US" altLang="zh-CN" sz="2400" dirty="0">
                <a:solidFill>
                  <a:prstClr val="black">
                    <a:lumMod val="50000"/>
                    <a:lumOff val="50000"/>
                  </a:prstClr>
                </a:solidFill>
                <a:latin typeface="Arial"/>
                <a:ea typeface="微软雅黑"/>
              </a:rPr>
              <a:t>/</a:t>
            </a:r>
            <a:r>
              <a:rPr kumimoji="1" lang="zh-CN" altLang="zh-CN" sz="2400" dirty="0">
                <a:solidFill>
                  <a:prstClr val="black">
                    <a:lumMod val="50000"/>
                    <a:lumOff val="50000"/>
                  </a:prstClr>
                </a:solidFill>
                <a:latin typeface="Arial"/>
                <a:ea typeface="微软雅黑"/>
              </a:rPr>
              <a:t>符合性测试；该工具既可作为一个单独的接口测试工具使用，也可利用插件集成到</a:t>
            </a:r>
            <a:r>
              <a:rPr kumimoji="1" lang="en-US" altLang="zh-CN" sz="2400" dirty="0">
                <a:solidFill>
                  <a:prstClr val="black">
                    <a:lumMod val="50000"/>
                    <a:lumOff val="50000"/>
                  </a:prstClr>
                </a:solidFill>
                <a:latin typeface="Arial"/>
                <a:ea typeface="微软雅黑"/>
              </a:rPr>
              <a:t>Eclipse</a:t>
            </a:r>
            <a:r>
              <a:rPr kumimoji="1" lang="zh-CN" altLang="zh-CN" sz="2400" dirty="0">
                <a:solidFill>
                  <a:prstClr val="black">
                    <a:lumMod val="50000"/>
                    <a:lumOff val="50000"/>
                  </a:prstClr>
                </a:solidFill>
                <a:latin typeface="Arial"/>
                <a:ea typeface="微软雅黑"/>
              </a:rPr>
              <a:t>，</a:t>
            </a:r>
            <a:r>
              <a:rPr kumimoji="1" lang="en-US" altLang="zh-CN" sz="2400" dirty="0">
                <a:solidFill>
                  <a:prstClr val="black">
                    <a:lumMod val="50000"/>
                    <a:lumOff val="50000"/>
                  </a:prstClr>
                </a:solidFill>
                <a:latin typeface="Arial"/>
                <a:ea typeface="微软雅黑"/>
              </a:rPr>
              <a:t>maven2.X</a:t>
            </a:r>
            <a:r>
              <a:rPr kumimoji="1" lang="zh-CN" altLang="zh-CN" sz="2400" dirty="0">
                <a:solidFill>
                  <a:prstClr val="black">
                    <a:lumMod val="50000"/>
                    <a:lumOff val="50000"/>
                  </a:prstClr>
                </a:solidFill>
                <a:latin typeface="Arial"/>
                <a:ea typeface="微软雅黑"/>
              </a:rPr>
              <a:t>，</a:t>
            </a:r>
            <a:r>
              <a:rPr kumimoji="1" lang="en-US" altLang="zh-CN" sz="2400" dirty="0" err="1">
                <a:solidFill>
                  <a:prstClr val="black">
                    <a:lumMod val="50000"/>
                    <a:lumOff val="50000"/>
                  </a:prstClr>
                </a:solidFill>
                <a:latin typeface="Arial"/>
                <a:ea typeface="微软雅黑"/>
              </a:rPr>
              <a:t>Netbeans</a:t>
            </a:r>
            <a:r>
              <a:rPr kumimoji="1" lang="en-US" altLang="zh-CN" sz="2400" dirty="0">
                <a:solidFill>
                  <a:prstClr val="black">
                    <a:lumMod val="50000"/>
                    <a:lumOff val="50000"/>
                  </a:prstClr>
                </a:solidFill>
                <a:latin typeface="Arial"/>
                <a:ea typeface="微软雅黑"/>
              </a:rPr>
              <a:t> </a:t>
            </a:r>
            <a:r>
              <a:rPr kumimoji="1" lang="zh-CN" altLang="zh-CN" sz="2400" dirty="0">
                <a:solidFill>
                  <a:prstClr val="black">
                    <a:lumMod val="50000"/>
                    <a:lumOff val="50000"/>
                  </a:prstClr>
                </a:solidFill>
                <a:latin typeface="Arial"/>
                <a:ea typeface="微软雅黑"/>
              </a:rPr>
              <a:t>和</a:t>
            </a:r>
            <a:r>
              <a:rPr kumimoji="1" lang="en-US" altLang="zh-CN" sz="2400" dirty="0" err="1">
                <a:solidFill>
                  <a:prstClr val="black">
                    <a:lumMod val="50000"/>
                    <a:lumOff val="50000"/>
                  </a:prstClr>
                </a:solidFill>
                <a:latin typeface="Arial"/>
                <a:ea typeface="微软雅黑"/>
              </a:rPr>
              <a:t>intellij</a:t>
            </a:r>
            <a:r>
              <a:rPr kumimoji="1" lang="zh-CN" altLang="zh-CN" sz="2400" dirty="0">
                <a:solidFill>
                  <a:prstClr val="black">
                    <a:lumMod val="50000"/>
                    <a:lumOff val="50000"/>
                  </a:prstClr>
                </a:solidFill>
                <a:latin typeface="Arial"/>
                <a:ea typeface="微软雅黑"/>
              </a:rPr>
              <a:t>中使用。</a:t>
            </a:r>
          </a:p>
        </p:txBody>
      </p:sp>
      <p:sp>
        <p:nvSpPr>
          <p:cNvPr id="5"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solidFill>
                <a:prstClr val="black"/>
              </a:solidFill>
            </a:endParaRPr>
          </a:p>
        </p:txBody>
      </p:sp>
      <p:sp>
        <p:nvSpPr>
          <p:cNvPr id="6" name="矩形 9"/>
          <p:cNvSpPr>
            <a:spLocks noChangeArrowheads="1"/>
          </p:cNvSpPr>
          <p:nvPr/>
        </p:nvSpPr>
        <p:spPr bwMode="auto">
          <a:xfrm>
            <a:off x="1892871" y="267270"/>
            <a:ext cx="4464496"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a:solidFill>
                  <a:prstClr val="white"/>
                </a:solidFill>
                <a:latin typeface="微软雅黑" panose="020B0503020204020204" pitchFamily="34" charset="-122"/>
                <a:ea typeface="微软雅黑" panose="020B0503020204020204" pitchFamily="34" charset="-122"/>
                <a:sym typeface="宋体" pitchFamily="2" charset="-122"/>
              </a:rPr>
              <a:t>常用</a:t>
            </a:r>
            <a:r>
              <a:rPr lang="zh-CN" altLang="en-US" sz="3204" dirty="0" smtClean="0">
                <a:solidFill>
                  <a:prstClr val="white"/>
                </a:solidFill>
                <a:latin typeface="微软雅黑" panose="020B0503020204020204" pitchFamily="34" charset="-122"/>
                <a:ea typeface="微软雅黑" panose="020B0503020204020204" pitchFamily="34" charset="-122"/>
                <a:sym typeface="宋体" pitchFamily="2" charset="-122"/>
              </a:rPr>
              <a:t>的接口测试工具</a:t>
            </a:r>
            <a:endParaRPr lang="zh-CN" altLang="en-US" sz="3204" dirty="0">
              <a:solidFill>
                <a:prstClr val="white"/>
              </a:solidFill>
              <a:latin typeface="微软雅黑" panose="020B0503020204020204" pitchFamily="34" charset="-122"/>
              <a:ea typeface="微软雅黑" panose="020B0503020204020204" pitchFamily="34" charset="-122"/>
              <a:sym typeface="宋体" pitchFamily="2" charset="-122"/>
            </a:endParaRPr>
          </a:p>
        </p:txBody>
      </p:sp>
      <p:grpSp>
        <p:nvGrpSpPr>
          <p:cNvPr id="7" name="组合 6"/>
          <p:cNvGrpSpPr/>
          <p:nvPr/>
        </p:nvGrpSpPr>
        <p:grpSpPr>
          <a:xfrm>
            <a:off x="695618" y="3564"/>
            <a:ext cx="1113557" cy="1236496"/>
            <a:chOff x="7414667" y="3750264"/>
            <a:chExt cx="871129" cy="967304"/>
          </a:xfrm>
        </p:grpSpPr>
        <p:sp>
          <p:nvSpPr>
            <p:cNvPr id="8" name="椭圆 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9"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Tree>
    <p:extLst>
      <p:ext uri="{BB962C8B-B14F-4D97-AF65-F5344CB8AC3E}">
        <p14:creationId xmlns:p14="http://schemas.microsoft.com/office/powerpoint/2010/main" val="15766988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p:cBhvr>
                                        <p:cTn id="7" dur="750"/>
                                        <p:tgtEl>
                                          <p:spTgt spid="6"/>
                                        </p:tgtEl>
                                      </p:cBhvr>
                                    </p:animEffect>
                                    <p:anim calcmode="lin" valueType="num">
                                      <p:cBhvr>
                                        <p:cTn id="8" dur="750" fill="hold"/>
                                        <p:tgtEl>
                                          <p:spTgt spid="6"/>
                                        </p:tgtEl>
                                        <p:attrNameLst>
                                          <p:attrName>ppt_x</p:attrName>
                                        </p:attrNameLst>
                                      </p:cBhvr>
                                      <p:tavLst>
                                        <p:tav tm="0">
                                          <p:val>
                                            <p:strVal val="#ppt_x"/>
                                          </p:val>
                                        </p:tav>
                                        <p:tav tm="100000">
                                          <p:val>
                                            <p:strVal val="#ppt_x"/>
                                          </p:val>
                                        </p:tav>
                                      </p:tavLst>
                                    </p:anim>
                                    <p:anim calcmode="lin" valueType="num">
                                      <p:cBhvr>
                                        <p:cTn id="9" dur="75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35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043768" y="2049991"/>
            <a:ext cx="2591980" cy="3217537"/>
            <a:chOff x="681032" y="1902140"/>
            <a:chExt cx="1944688" cy="2681281"/>
          </a:xfrm>
        </p:grpSpPr>
        <p:sp>
          <p:nvSpPr>
            <p:cNvPr id="8" name="椭圆​​ 2"/>
            <p:cNvSpPr/>
            <p:nvPr/>
          </p:nvSpPr>
          <p:spPr>
            <a:xfrm>
              <a:off x="681032" y="1902140"/>
              <a:ext cx="1944688" cy="2447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B83E5"/>
            </a:solidFill>
            <a:ln>
              <a:solidFill>
                <a:srgbClr val="4F81BD"/>
              </a:solid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pitchFamily="34" charset="0"/>
                <a:ea typeface="微软雅黑" panose="020B0503020204020204" pitchFamily="34" charset="-122"/>
              </a:endParaRPr>
            </a:p>
          </p:txBody>
        </p:sp>
        <p:sp>
          <p:nvSpPr>
            <p:cNvPr id="9" name="椭圆​​ 6"/>
            <p:cNvSpPr/>
            <p:nvPr/>
          </p:nvSpPr>
          <p:spPr>
            <a:xfrm>
              <a:off x="897230" y="4432300"/>
              <a:ext cx="1512168" cy="151121"/>
            </a:xfrm>
            <a:prstGeom prst="ellipse">
              <a:avLst/>
            </a:prstGeom>
            <a:gradFill flip="none" rotWithShape="1">
              <a:gsLst>
                <a:gs pos="80000">
                  <a:sysClr val="window" lastClr="CEEACA">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微软雅黑" panose="020B0503020204020204" pitchFamily="34" charset="-122"/>
              </a:endParaRPr>
            </a:p>
          </p:txBody>
        </p:sp>
        <p:sp>
          <p:nvSpPr>
            <p:cNvPr id="10" name="矩形​​ 16"/>
            <p:cNvSpPr>
              <a:spLocks noChangeArrowheads="1"/>
            </p:cNvSpPr>
            <p:nvPr/>
          </p:nvSpPr>
          <p:spPr bwMode="auto">
            <a:xfrm>
              <a:off x="696830" y="2527148"/>
              <a:ext cx="1908905" cy="66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zh-CN" altLang="en-US" sz="4599" b="1" kern="0" dirty="0" smtClean="0">
                  <a:solidFill>
                    <a:prstClr val="white"/>
                  </a:solidFill>
                  <a:latin typeface="微软雅黑" pitchFamily="34" charset="-122"/>
                  <a:ea typeface="微软雅黑" pitchFamily="34" charset="-122"/>
                  <a:cs typeface="Arial Unicode MS" pitchFamily="34" charset="-122"/>
                </a:rPr>
                <a:t>单一接口</a:t>
              </a:r>
              <a:endParaRPr kumimoji="0" lang="zh-CN" altLang="en-US" sz="4599" b="1" i="0" u="none" strike="noStrike" kern="0" cap="none" spc="0" normalizeH="0" baseline="0" noProof="0" dirty="0">
                <a:ln>
                  <a:noFill/>
                </a:ln>
                <a:solidFill>
                  <a:prstClr val="white"/>
                </a:solidFill>
                <a:effectLst/>
                <a:uLnTx/>
                <a:uFillTx/>
                <a:latin typeface="微软雅黑" pitchFamily="34" charset="-122"/>
                <a:ea typeface="微软雅黑" pitchFamily="34" charset="-122"/>
                <a:cs typeface="Arial Unicode MS" pitchFamily="34" charset="-122"/>
              </a:endParaRPr>
            </a:p>
          </p:txBody>
        </p:sp>
      </p:grpSp>
      <p:grpSp>
        <p:nvGrpSpPr>
          <p:cNvPr id="11" name="组合 10"/>
          <p:cNvGrpSpPr/>
          <p:nvPr/>
        </p:nvGrpSpPr>
        <p:grpSpPr>
          <a:xfrm>
            <a:off x="5329764" y="1602317"/>
            <a:ext cx="1919122" cy="2335512"/>
            <a:chOff x="3146420" y="1529078"/>
            <a:chExt cx="1439862" cy="1946260"/>
          </a:xfrm>
        </p:grpSpPr>
        <p:sp>
          <p:nvSpPr>
            <p:cNvPr id="12" name="椭圆​​ 2"/>
            <p:cNvSpPr/>
            <p:nvPr/>
          </p:nvSpPr>
          <p:spPr>
            <a:xfrm>
              <a:off x="3146420" y="1529078"/>
              <a:ext cx="1439862" cy="1812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B83E5"/>
            </a:solidFill>
            <a:ln>
              <a:noFill/>
            </a:ln>
          </p:spPr>
          <p:txBody>
            <a:bodyPr wrap="none" anchor="ctr"/>
            <a:lstStyle/>
            <a:p>
              <a:endParaRPr lang="zh-CN" altLang="en-US" kern="0" dirty="0">
                <a:solidFill>
                  <a:srgbClr val="000000"/>
                </a:solidFill>
                <a:latin typeface="Arial" pitchFamily="34" charset="0"/>
                <a:ea typeface="微软雅黑" panose="020B0503020204020204" pitchFamily="34" charset="-122"/>
              </a:endParaRPr>
            </a:p>
          </p:txBody>
        </p:sp>
        <p:sp>
          <p:nvSpPr>
            <p:cNvPr id="13" name="椭圆​​ 9"/>
            <p:cNvSpPr/>
            <p:nvPr/>
          </p:nvSpPr>
          <p:spPr>
            <a:xfrm>
              <a:off x="3273494" y="3380494"/>
              <a:ext cx="1116000" cy="94844"/>
            </a:xfrm>
            <a:prstGeom prst="ellipse">
              <a:avLst/>
            </a:prstGeom>
            <a:gradFill flip="none" rotWithShape="1">
              <a:gsLst>
                <a:gs pos="80000">
                  <a:sysClr val="window" lastClr="CEEACA">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prstClr val="white"/>
                </a:solidFill>
                <a:latin typeface="Calibri"/>
                <a:ea typeface="微软雅黑" panose="020B0503020204020204" pitchFamily="34" charset="-122"/>
              </a:endParaRPr>
            </a:p>
          </p:txBody>
        </p:sp>
        <p:sp>
          <p:nvSpPr>
            <p:cNvPr id="14" name="矩形​​ 17"/>
            <p:cNvSpPr>
              <a:spLocks noChangeArrowheads="1"/>
            </p:cNvSpPr>
            <p:nvPr/>
          </p:nvSpPr>
          <p:spPr bwMode="auto">
            <a:xfrm>
              <a:off x="3181083" y="1998632"/>
              <a:ext cx="1331616" cy="474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zh-CN" altLang="en-US" sz="3099" b="1" kern="0" dirty="0" smtClean="0">
                  <a:solidFill>
                    <a:prstClr val="white"/>
                  </a:solidFill>
                  <a:latin typeface="微软雅黑" pitchFamily="34" charset="-122"/>
                  <a:ea typeface="微软雅黑" pitchFamily="34" charset="-122"/>
                  <a:cs typeface="Arial Unicode MS" pitchFamily="34" charset="-122"/>
                </a:rPr>
                <a:t>组合接口</a:t>
              </a:r>
              <a:endParaRPr lang="zh-CN" altLang="en-US" sz="3099" b="1" kern="0" dirty="0">
                <a:solidFill>
                  <a:prstClr val="white"/>
                </a:solidFill>
                <a:latin typeface="微软雅黑" pitchFamily="34" charset="-122"/>
                <a:ea typeface="微软雅黑" pitchFamily="34" charset="-122"/>
                <a:cs typeface="Arial Unicode MS" pitchFamily="34" charset="-122"/>
              </a:endParaRPr>
            </a:p>
          </p:txBody>
        </p:sp>
      </p:grpSp>
      <p:grpSp>
        <p:nvGrpSpPr>
          <p:cNvPr id="15" name="组合 14"/>
          <p:cNvGrpSpPr/>
          <p:nvPr/>
        </p:nvGrpSpPr>
        <p:grpSpPr>
          <a:xfrm>
            <a:off x="7898468" y="1270847"/>
            <a:ext cx="1349946" cy="1629211"/>
            <a:chOff x="5073645" y="1252853"/>
            <a:chExt cx="1012825" cy="1357676"/>
          </a:xfrm>
        </p:grpSpPr>
        <p:sp>
          <p:nvSpPr>
            <p:cNvPr id="16"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B83E5"/>
            </a:solidFill>
            <a:ln>
              <a:noFill/>
            </a:ln>
          </p:spPr>
          <p:txBody>
            <a:bodyPr wrap="none" anchor="ctr"/>
            <a:lstStyle/>
            <a:p>
              <a:endParaRPr lang="zh-CN" altLang="en-US" kern="0" dirty="0">
                <a:solidFill>
                  <a:srgbClr val="000000"/>
                </a:solidFill>
                <a:latin typeface="Arial" pitchFamily="34" charset="0"/>
                <a:ea typeface="微软雅黑" panose="020B0503020204020204" pitchFamily="34" charset="-122"/>
              </a:endParaRPr>
            </a:p>
          </p:txBody>
        </p:sp>
        <p:sp>
          <p:nvSpPr>
            <p:cNvPr id="17" name="椭圆​​ 10"/>
            <p:cNvSpPr/>
            <p:nvPr/>
          </p:nvSpPr>
          <p:spPr>
            <a:xfrm>
              <a:off x="5217790" y="2515685"/>
              <a:ext cx="720000" cy="94844"/>
            </a:xfrm>
            <a:prstGeom prst="ellipse">
              <a:avLst/>
            </a:prstGeom>
            <a:gradFill flip="none" rotWithShape="1">
              <a:gsLst>
                <a:gs pos="80000">
                  <a:sysClr val="window" lastClr="CEEACA">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prstClr val="white"/>
                </a:solidFill>
                <a:latin typeface="Calibri"/>
                <a:ea typeface="微软雅黑" panose="020B0503020204020204" pitchFamily="34" charset="-122"/>
              </a:endParaRPr>
            </a:p>
          </p:txBody>
        </p:sp>
        <p:sp>
          <p:nvSpPr>
            <p:cNvPr id="18" name="矩形​​ 18"/>
            <p:cNvSpPr>
              <a:spLocks noChangeArrowheads="1"/>
            </p:cNvSpPr>
            <p:nvPr/>
          </p:nvSpPr>
          <p:spPr bwMode="auto">
            <a:xfrm>
              <a:off x="5163615" y="1568261"/>
              <a:ext cx="8312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zh-CN" altLang="en-US" b="1" kern="0" dirty="0" smtClean="0">
                  <a:solidFill>
                    <a:prstClr val="white"/>
                  </a:solidFill>
                  <a:latin typeface="微软雅黑" pitchFamily="34" charset="-122"/>
                  <a:ea typeface="微软雅黑" pitchFamily="34" charset="-122"/>
                  <a:cs typeface="Arial Unicode MS" pitchFamily="34" charset="-122"/>
                </a:rPr>
                <a:t>结构检查</a:t>
              </a:r>
              <a:endParaRPr lang="zh-CN" altLang="en-US" b="1" kern="0" dirty="0">
                <a:solidFill>
                  <a:prstClr val="white"/>
                </a:solidFill>
                <a:latin typeface="微软雅黑" pitchFamily="34" charset="-122"/>
                <a:ea typeface="微软雅黑" pitchFamily="34" charset="-122"/>
                <a:cs typeface="Arial Unicode MS" pitchFamily="34" charset="-122"/>
              </a:endParaRPr>
            </a:p>
          </p:txBody>
        </p:sp>
      </p:grpSp>
      <p:sp>
        <p:nvSpPr>
          <p:cNvPr id="19"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solidFill>
                <a:prstClr val="black"/>
              </a:solidFill>
            </a:endParaRPr>
          </a:p>
        </p:txBody>
      </p:sp>
      <p:sp>
        <p:nvSpPr>
          <p:cNvPr id="20" name="矩形 9"/>
          <p:cNvSpPr>
            <a:spLocks noChangeArrowheads="1"/>
          </p:cNvSpPr>
          <p:nvPr/>
        </p:nvSpPr>
        <p:spPr bwMode="auto">
          <a:xfrm>
            <a:off x="1892871" y="267270"/>
            <a:ext cx="4536504"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smtClean="0">
                <a:solidFill>
                  <a:prstClr val="white"/>
                </a:solidFill>
                <a:latin typeface="微软雅黑" panose="020B0503020204020204" pitchFamily="34" charset="-122"/>
                <a:ea typeface="微软雅黑" panose="020B0503020204020204" pitchFamily="34" charset="-122"/>
                <a:sym typeface="宋体" pitchFamily="2" charset="-122"/>
              </a:rPr>
              <a:t>接口测试应该测什么？</a:t>
            </a:r>
            <a:endParaRPr lang="zh-CN" altLang="en-US" sz="3204" dirty="0">
              <a:solidFill>
                <a:prstClr val="white"/>
              </a:solidFill>
              <a:latin typeface="微软雅黑" panose="020B0503020204020204" pitchFamily="34" charset="-122"/>
              <a:ea typeface="微软雅黑" panose="020B0503020204020204" pitchFamily="34" charset="-122"/>
              <a:sym typeface="宋体" pitchFamily="2" charset="-122"/>
            </a:endParaRPr>
          </a:p>
        </p:txBody>
      </p:sp>
      <p:grpSp>
        <p:nvGrpSpPr>
          <p:cNvPr id="21" name="组合 20"/>
          <p:cNvGrpSpPr/>
          <p:nvPr/>
        </p:nvGrpSpPr>
        <p:grpSpPr>
          <a:xfrm>
            <a:off x="695618" y="3564"/>
            <a:ext cx="1113557" cy="1236496"/>
            <a:chOff x="7414667" y="3750264"/>
            <a:chExt cx="871129" cy="967304"/>
          </a:xfrm>
        </p:grpSpPr>
        <p:sp>
          <p:nvSpPr>
            <p:cNvPr id="22" name="椭圆 21"/>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23"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Tree>
    <p:extLst>
      <p:ext uri="{BB962C8B-B14F-4D97-AF65-F5344CB8AC3E}">
        <p14:creationId xmlns:p14="http://schemas.microsoft.com/office/powerpoint/2010/main" val="20556175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6">
                                          <p:stCondLst>
                                            <p:cond delay="0"/>
                                          </p:stCondLst>
                                        </p:cTn>
                                        <p:tgtEl>
                                          <p:spTgt spid="7"/>
                                        </p:tgtEl>
                                      </p:cBhvr>
                                    </p:animEffect>
                                    <p:anim calcmode="lin" valueType="num">
                                      <p:cBhvr>
                                        <p:cTn id="8" dur="1594"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7"/>
                                        </p:tgtEl>
                                        <p:attrNameLst>
                                          <p:attrName>ppt_y</p:attrName>
                                        </p:attrNameLst>
                                      </p:cBhvr>
                                      <p:tavLst>
                                        <p:tav tm="0" fmla="#ppt_y-sin(pi*$)/9">
                                          <p:val>
                                            <p:fltVal val="0"/>
                                          </p:val>
                                        </p:tav>
                                        <p:tav tm="100000">
                                          <p:val>
                                            <p:fltVal val="1"/>
                                          </p:val>
                                        </p:tav>
                                      </p:tavLst>
                                    </p:anim>
                                    <p:anim calcmode="lin" valueType="num">
                                      <p:cBhvr>
                                        <p:cTn id="11" dur="289" tmFilter="0, 0; 0.125,0.2665; 0.25,0.4; 0.375,0.465; 0.5,0.5;  0.625,0.535; 0.75,0.6; 0.875,0.7335; 1,1">
                                          <p:stCondLst>
                                            <p:cond delay="1160"/>
                                          </p:stCondLst>
                                        </p:cTn>
                                        <p:tgtEl>
                                          <p:spTgt spid="7"/>
                                        </p:tgtEl>
                                        <p:attrNameLst>
                                          <p:attrName>ppt_y</p:attrName>
                                        </p:attrNameLst>
                                      </p:cBhvr>
                                      <p:tavLst>
                                        <p:tav tm="0" fmla="#ppt_y-sin(pi*$)/27">
                                          <p:val>
                                            <p:fltVal val="0"/>
                                          </p:val>
                                        </p:tav>
                                        <p:tav tm="100000">
                                          <p:val>
                                            <p:fltVal val="1"/>
                                          </p:val>
                                        </p:tav>
                                      </p:tavLst>
                                    </p:anim>
                                    <p:anim calcmode="lin" valueType="num">
                                      <p:cBhvr>
                                        <p:cTn id="12" dur="145" tmFilter="0, 0; 0.125,0.2665; 0.25,0.4; 0.375,0.465; 0.5,0.5;  0.625,0.535; 0.75,0.6; 0.875,0.7335; 1,1">
                                          <p:stCondLst>
                                            <p:cond delay="1449"/>
                                          </p:stCondLst>
                                        </p:cTn>
                                        <p:tgtEl>
                                          <p:spTgt spid="7"/>
                                        </p:tgtEl>
                                        <p:attrNameLst>
                                          <p:attrName>ppt_y</p:attrName>
                                        </p:attrNameLst>
                                      </p:cBhvr>
                                      <p:tavLst>
                                        <p:tav tm="0" fmla="#ppt_y-sin(pi*$)/81">
                                          <p:val>
                                            <p:fltVal val="0"/>
                                          </p:val>
                                        </p:tav>
                                        <p:tav tm="100000">
                                          <p:val>
                                            <p:fltVal val="1"/>
                                          </p:val>
                                        </p:tav>
                                      </p:tavLst>
                                    </p:anim>
                                    <p:animScale>
                                      <p:cBhvr>
                                        <p:cTn id="13" dur="23">
                                          <p:stCondLst>
                                            <p:cond delay="569"/>
                                          </p:stCondLst>
                                        </p:cTn>
                                        <p:tgtEl>
                                          <p:spTgt spid="7"/>
                                        </p:tgtEl>
                                      </p:cBhvr>
                                      <p:to x="100000" y="60000"/>
                                    </p:animScale>
                                    <p:animScale>
                                      <p:cBhvr>
                                        <p:cTn id="14" dur="145" decel="50000">
                                          <p:stCondLst>
                                            <p:cond delay="593"/>
                                          </p:stCondLst>
                                        </p:cTn>
                                        <p:tgtEl>
                                          <p:spTgt spid="7"/>
                                        </p:tgtEl>
                                      </p:cBhvr>
                                      <p:to x="100000" y="100000"/>
                                    </p:animScale>
                                    <p:animScale>
                                      <p:cBhvr>
                                        <p:cTn id="15" dur="23">
                                          <p:stCondLst>
                                            <p:cond delay="1148"/>
                                          </p:stCondLst>
                                        </p:cTn>
                                        <p:tgtEl>
                                          <p:spTgt spid="7"/>
                                        </p:tgtEl>
                                      </p:cBhvr>
                                      <p:to x="100000" y="80000"/>
                                    </p:animScale>
                                    <p:animScale>
                                      <p:cBhvr>
                                        <p:cTn id="16" dur="145" decel="50000">
                                          <p:stCondLst>
                                            <p:cond delay="1171"/>
                                          </p:stCondLst>
                                        </p:cTn>
                                        <p:tgtEl>
                                          <p:spTgt spid="7"/>
                                        </p:tgtEl>
                                      </p:cBhvr>
                                      <p:to x="100000" y="100000"/>
                                    </p:animScale>
                                    <p:animScale>
                                      <p:cBhvr>
                                        <p:cTn id="17" dur="23">
                                          <p:stCondLst>
                                            <p:cond delay="1437"/>
                                          </p:stCondLst>
                                        </p:cTn>
                                        <p:tgtEl>
                                          <p:spTgt spid="7"/>
                                        </p:tgtEl>
                                      </p:cBhvr>
                                      <p:to x="100000" y="90000"/>
                                    </p:animScale>
                                    <p:animScale>
                                      <p:cBhvr>
                                        <p:cTn id="18" dur="145" decel="50000">
                                          <p:stCondLst>
                                            <p:cond delay="1458"/>
                                          </p:stCondLst>
                                        </p:cTn>
                                        <p:tgtEl>
                                          <p:spTgt spid="7"/>
                                        </p:tgtEl>
                                      </p:cBhvr>
                                      <p:to x="100000" y="100000"/>
                                    </p:animScale>
                                    <p:animScale>
                                      <p:cBhvr>
                                        <p:cTn id="19" dur="23">
                                          <p:stCondLst>
                                            <p:cond delay="1582"/>
                                          </p:stCondLst>
                                        </p:cTn>
                                        <p:tgtEl>
                                          <p:spTgt spid="7"/>
                                        </p:tgtEl>
                                      </p:cBhvr>
                                      <p:to x="100000" y="95000"/>
                                    </p:animScale>
                                    <p:animScale>
                                      <p:cBhvr>
                                        <p:cTn id="20" dur="145" decel="50000">
                                          <p:stCondLst>
                                            <p:cond delay="1605"/>
                                          </p:stCondLst>
                                        </p:cTn>
                                        <p:tgtEl>
                                          <p:spTgt spid="7"/>
                                        </p:tgtEl>
                                      </p:cBhvr>
                                      <p:to x="100000" y="100000"/>
                                    </p:animScale>
                                  </p:childTnLst>
                                </p:cTn>
                              </p:par>
                              <p:par>
                                <p:cTn id="21" presetID="26" presetClass="entr" presetSubtype="0" fill="hold" nodeType="with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6">
                                          <p:stCondLst>
                                            <p:cond delay="0"/>
                                          </p:stCondLst>
                                        </p:cTn>
                                        <p:tgtEl>
                                          <p:spTgt spid="11"/>
                                        </p:tgtEl>
                                      </p:cBhvr>
                                    </p:animEffect>
                                    <p:anim calcmode="lin" valueType="num">
                                      <p:cBhvr>
                                        <p:cTn id="24" dur="1594"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5" dur="581"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6" dur="581" tmFilter="0, 0; 0.125,0.2665; 0.25,0.4; 0.375,0.465; 0.5,0.5;  0.625,0.535; 0.75,0.6; 0.875,0.7335; 1,1">
                                          <p:stCondLst>
                                            <p:cond delay="581"/>
                                          </p:stCondLst>
                                        </p:cTn>
                                        <p:tgtEl>
                                          <p:spTgt spid="11"/>
                                        </p:tgtEl>
                                        <p:attrNameLst>
                                          <p:attrName>ppt_y</p:attrName>
                                        </p:attrNameLst>
                                      </p:cBhvr>
                                      <p:tavLst>
                                        <p:tav tm="0" fmla="#ppt_y-sin(pi*$)/9">
                                          <p:val>
                                            <p:fltVal val="0"/>
                                          </p:val>
                                        </p:tav>
                                        <p:tav tm="100000">
                                          <p:val>
                                            <p:fltVal val="1"/>
                                          </p:val>
                                        </p:tav>
                                      </p:tavLst>
                                    </p:anim>
                                    <p:anim calcmode="lin" valueType="num">
                                      <p:cBhvr>
                                        <p:cTn id="27" dur="289" tmFilter="0, 0; 0.125,0.2665; 0.25,0.4; 0.375,0.465; 0.5,0.5;  0.625,0.535; 0.75,0.6; 0.875,0.7335; 1,1">
                                          <p:stCondLst>
                                            <p:cond delay="1160"/>
                                          </p:stCondLst>
                                        </p:cTn>
                                        <p:tgtEl>
                                          <p:spTgt spid="11"/>
                                        </p:tgtEl>
                                        <p:attrNameLst>
                                          <p:attrName>ppt_y</p:attrName>
                                        </p:attrNameLst>
                                      </p:cBhvr>
                                      <p:tavLst>
                                        <p:tav tm="0" fmla="#ppt_y-sin(pi*$)/27">
                                          <p:val>
                                            <p:fltVal val="0"/>
                                          </p:val>
                                        </p:tav>
                                        <p:tav tm="100000">
                                          <p:val>
                                            <p:fltVal val="1"/>
                                          </p:val>
                                        </p:tav>
                                      </p:tavLst>
                                    </p:anim>
                                    <p:anim calcmode="lin" valueType="num">
                                      <p:cBhvr>
                                        <p:cTn id="28" dur="145" tmFilter="0, 0; 0.125,0.2665; 0.25,0.4; 0.375,0.465; 0.5,0.5;  0.625,0.535; 0.75,0.6; 0.875,0.7335; 1,1">
                                          <p:stCondLst>
                                            <p:cond delay="1449"/>
                                          </p:stCondLst>
                                        </p:cTn>
                                        <p:tgtEl>
                                          <p:spTgt spid="11"/>
                                        </p:tgtEl>
                                        <p:attrNameLst>
                                          <p:attrName>ppt_y</p:attrName>
                                        </p:attrNameLst>
                                      </p:cBhvr>
                                      <p:tavLst>
                                        <p:tav tm="0" fmla="#ppt_y-sin(pi*$)/81">
                                          <p:val>
                                            <p:fltVal val="0"/>
                                          </p:val>
                                        </p:tav>
                                        <p:tav tm="100000">
                                          <p:val>
                                            <p:fltVal val="1"/>
                                          </p:val>
                                        </p:tav>
                                      </p:tavLst>
                                    </p:anim>
                                    <p:animScale>
                                      <p:cBhvr>
                                        <p:cTn id="29" dur="23">
                                          <p:stCondLst>
                                            <p:cond delay="569"/>
                                          </p:stCondLst>
                                        </p:cTn>
                                        <p:tgtEl>
                                          <p:spTgt spid="11"/>
                                        </p:tgtEl>
                                      </p:cBhvr>
                                      <p:to x="100000" y="60000"/>
                                    </p:animScale>
                                    <p:animScale>
                                      <p:cBhvr>
                                        <p:cTn id="30" dur="145" decel="50000">
                                          <p:stCondLst>
                                            <p:cond delay="593"/>
                                          </p:stCondLst>
                                        </p:cTn>
                                        <p:tgtEl>
                                          <p:spTgt spid="11"/>
                                        </p:tgtEl>
                                      </p:cBhvr>
                                      <p:to x="100000" y="100000"/>
                                    </p:animScale>
                                    <p:animScale>
                                      <p:cBhvr>
                                        <p:cTn id="31" dur="23">
                                          <p:stCondLst>
                                            <p:cond delay="1148"/>
                                          </p:stCondLst>
                                        </p:cTn>
                                        <p:tgtEl>
                                          <p:spTgt spid="11"/>
                                        </p:tgtEl>
                                      </p:cBhvr>
                                      <p:to x="100000" y="80000"/>
                                    </p:animScale>
                                    <p:animScale>
                                      <p:cBhvr>
                                        <p:cTn id="32" dur="145" decel="50000">
                                          <p:stCondLst>
                                            <p:cond delay="1171"/>
                                          </p:stCondLst>
                                        </p:cTn>
                                        <p:tgtEl>
                                          <p:spTgt spid="11"/>
                                        </p:tgtEl>
                                      </p:cBhvr>
                                      <p:to x="100000" y="100000"/>
                                    </p:animScale>
                                    <p:animScale>
                                      <p:cBhvr>
                                        <p:cTn id="33" dur="23">
                                          <p:stCondLst>
                                            <p:cond delay="1437"/>
                                          </p:stCondLst>
                                        </p:cTn>
                                        <p:tgtEl>
                                          <p:spTgt spid="11"/>
                                        </p:tgtEl>
                                      </p:cBhvr>
                                      <p:to x="100000" y="90000"/>
                                    </p:animScale>
                                    <p:animScale>
                                      <p:cBhvr>
                                        <p:cTn id="34" dur="145" decel="50000">
                                          <p:stCondLst>
                                            <p:cond delay="1458"/>
                                          </p:stCondLst>
                                        </p:cTn>
                                        <p:tgtEl>
                                          <p:spTgt spid="11"/>
                                        </p:tgtEl>
                                      </p:cBhvr>
                                      <p:to x="100000" y="100000"/>
                                    </p:animScale>
                                    <p:animScale>
                                      <p:cBhvr>
                                        <p:cTn id="35" dur="23">
                                          <p:stCondLst>
                                            <p:cond delay="1582"/>
                                          </p:stCondLst>
                                        </p:cTn>
                                        <p:tgtEl>
                                          <p:spTgt spid="11"/>
                                        </p:tgtEl>
                                      </p:cBhvr>
                                      <p:to x="100000" y="95000"/>
                                    </p:animScale>
                                    <p:animScale>
                                      <p:cBhvr>
                                        <p:cTn id="36" dur="145" decel="50000">
                                          <p:stCondLst>
                                            <p:cond delay="1605"/>
                                          </p:stCondLst>
                                        </p:cTn>
                                        <p:tgtEl>
                                          <p:spTgt spid="11"/>
                                        </p:tgtEl>
                                      </p:cBhvr>
                                      <p:to x="100000" y="100000"/>
                                    </p:animScale>
                                  </p:childTnLst>
                                </p:cTn>
                              </p:par>
                              <p:par>
                                <p:cTn id="37" presetID="26" presetClass="entr" presetSubtype="0" fill="hold" nodeType="withEffect">
                                  <p:stCondLst>
                                    <p:cond delay="50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6">
                                          <p:stCondLst>
                                            <p:cond delay="0"/>
                                          </p:stCondLst>
                                        </p:cTn>
                                        <p:tgtEl>
                                          <p:spTgt spid="15"/>
                                        </p:tgtEl>
                                      </p:cBhvr>
                                    </p:animEffect>
                                    <p:anim calcmode="lin" valueType="num">
                                      <p:cBhvr>
                                        <p:cTn id="40" dur="1594"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1" dur="581"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2" dur="581" tmFilter="0, 0; 0.125,0.2665; 0.25,0.4; 0.375,0.465; 0.5,0.5;  0.625,0.535; 0.75,0.6; 0.875,0.7335; 1,1">
                                          <p:stCondLst>
                                            <p:cond delay="581"/>
                                          </p:stCondLst>
                                        </p:cTn>
                                        <p:tgtEl>
                                          <p:spTgt spid="15"/>
                                        </p:tgtEl>
                                        <p:attrNameLst>
                                          <p:attrName>ppt_y</p:attrName>
                                        </p:attrNameLst>
                                      </p:cBhvr>
                                      <p:tavLst>
                                        <p:tav tm="0" fmla="#ppt_y-sin(pi*$)/9">
                                          <p:val>
                                            <p:fltVal val="0"/>
                                          </p:val>
                                        </p:tav>
                                        <p:tav tm="100000">
                                          <p:val>
                                            <p:fltVal val="1"/>
                                          </p:val>
                                        </p:tav>
                                      </p:tavLst>
                                    </p:anim>
                                    <p:anim calcmode="lin" valueType="num">
                                      <p:cBhvr>
                                        <p:cTn id="43" dur="289" tmFilter="0, 0; 0.125,0.2665; 0.25,0.4; 0.375,0.465; 0.5,0.5;  0.625,0.535; 0.75,0.6; 0.875,0.7335; 1,1">
                                          <p:stCondLst>
                                            <p:cond delay="1160"/>
                                          </p:stCondLst>
                                        </p:cTn>
                                        <p:tgtEl>
                                          <p:spTgt spid="15"/>
                                        </p:tgtEl>
                                        <p:attrNameLst>
                                          <p:attrName>ppt_y</p:attrName>
                                        </p:attrNameLst>
                                      </p:cBhvr>
                                      <p:tavLst>
                                        <p:tav tm="0" fmla="#ppt_y-sin(pi*$)/27">
                                          <p:val>
                                            <p:fltVal val="0"/>
                                          </p:val>
                                        </p:tav>
                                        <p:tav tm="100000">
                                          <p:val>
                                            <p:fltVal val="1"/>
                                          </p:val>
                                        </p:tav>
                                      </p:tavLst>
                                    </p:anim>
                                    <p:anim calcmode="lin" valueType="num">
                                      <p:cBhvr>
                                        <p:cTn id="44" dur="145" tmFilter="0, 0; 0.125,0.2665; 0.25,0.4; 0.375,0.465; 0.5,0.5;  0.625,0.535; 0.75,0.6; 0.875,0.7335; 1,1">
                                          <p:stCondLst>
                                            <p:cond delay="1449"/>
                                          </p:stCondLst>
                                        </p:cTn>
                                        <p:tgtEl>
                                          <p:spTgt spid="15"/>
                                        </p:tgtEl>
                                        <p:attrNameLst>
                                          <p:attrName>ppt_y</p:attrName>
                                        </p:attrNameLst>
                                      </p:cBhvr>
                                      <p:tavLst>
                                        <p:tav tm="0" fmla="#ppt_y-sin(pi*$)/81">
                                          <p:val>
                                            <p:fltVal val="0"/>
                                          </p:val>
                                        </p:tav>
                                        <p:tav tm="100000">
                                          <p:val>
                                            <p:fltVal val="1"/>
                                          </p:val>
                                        </p:tav>
                                      </p:tavLst>
                                    </p:anim>
                                    <p:animScale>
                                      <p:cBhvr>
                                        <p:cTn id="45" dur="23">
                                          <p:stCondLst>
                                            <p:cond delay="569"/>
                                          </p:stCondLst>
                                        </p:cTn>
                                        <p:tgtEl>
                                          <p:spTgt spid="15"/>
                                        </p:tgtEl>
                                      </p:cBhvr>
                                      <p:to x="100000" y="60000"/>
                                    </p:animScale>
                                    <p:animScale>
                                      <p:cBhvr>
                                        <p:cTn id="46" dur="145" decel="50000">
                                          <p:stCondLst>
                                            <p:cond delay="593"/>
                                          </p:stCondLst>
                                        </p:cTn>
                                        <p:tgtEl>
                                          <p:spTgt spid="15"/>
                                        </p:tgtEl>
                                      </p:cBhvr>
                                      <p:to x="100000" y="100000"/>
                                    </p:animScale>
                                    <p:animScale>
                                      <p:cBhvr>
                                        <p:cTn id="47" dur="23">
                                          <p:stCondLst>
                                            <p:cond delay="1148"/>
                                          </p:stCondLst>
                                        </p:cTn>
                                        <p:tgtEl>
                                          <p:spTgt spid="15"/>
                                        </p:tgtEl>
                                      </p:cBhvr>
                                      <p:to x="100000" y="80000"/>
                                    </p:animScale>
                                    <p:animScale>
                                      <p:cBhvr>
                                        <p:cTn id="48" dur="145" decel="50000">
                                          <p:stCondLst>
                                            <p:cond delay="1171"/>
                                          </p:stCondLst>
                                        </p:cTn>
                                        <p:tgtEl>
                                          <p:spTgt spid="15"/>
                                        </p:tgtEl>
                                      </p:cBhvr>
                                      <p:to x="100000" y="100000"/>
                                    </p:animScale>
                                    <p:animScale>
                                      <p:cBhvr>
                                        <p:cTn id="49" dur="23">
                                          <p:stCondLst>
                                            <p:cond delay="1437"/>
                                          </p:stCondLst>
                                        </p:cTn>
                                        <p:tgtEl>
                                          <p:spTgt spid="15"/>
                                        </p:tgtEl>
                                      </p:cBhvr>
                                      <p:to x="100000" y="90000"/>
                                    </p:animScale>
                                    <p:animScale>
                                      <p:cBhvr>
                                        <p:cTn id="50" dur="145" decel="50000">
                                          <p:stCondLst>
                                            <p:cond delay="1458"/>
                                          </p:stCondLst>
                                        </p:cTn>
                                        <p:tgtEl>
                                          <p:spTgt spid="15"/>
                                        </p:tgtEl>
                                      </p:cBhvr>
                                      <p:to x="100000" y="100000"/>
                                    </p:animScale>
                                    <p:animScale>
                                      <p:cBhvr>
                                        <p:cTn id="51" dur="23">
                                          <p:stCondLst>
                                            <p:cond delay="1582"/>
                                          </p:stCondLst>
                                        </p:cTn>
                                        <p:tgtEl>
                                          <p:spTgt spid="15"/>
                                        </p:tgtEl>
                                      </p:cBhvr>
                                      <p:to x="100000" y="95000"/>
                                    </p:animScale>
                                    <p:animScale>
                                      <p:cBhvr>
                                        <p:cTn id="52" dur="145" decel="50000">
                                          <p:stCondLst>
                                            <p:cond delay="1605"/>
                                          </p:stCondLst>
                                        </p:cTn>
                                        <p:tgtEl>
                                          <p:spTgt spid="15"/>
                                        </p:tgtEl>
                                      </p:cBhvr>
                                      <p:to x="100000" y="100000"/>
                                    </p:animScale>
                                  </p:childTnLst>
                                </p:cTn>
                              </p:par>
                            </p:childTnLst>
                          </p:cTn>
                        </p:par>
                        <p:par>
                          <p:cTn id="53" fill="hold">
                            <p:stCondLst>
                              <p:cond delay="2250"/>
                            </p:stCondLst>
                            <p:childTnLst>
                              <p:par>
                                <p:cTn id="54" presetID="42" presetClass="entr" presetSubtype="0" fill="hold" grpId="0" nodeType="afterEffect">
                                  <p:stCondLst>
                                    <p:cond delay="0"/>
                                  </p:stCondLst>
                                  <p:iterate type="lt">
                                    <p:tmPct val="10000"/>
                                  </p:iterate>
                                  <p:childTnLst>
                                    <p:set>
                                      <p:cBhvr>
                                        <p:cTn id="55" dur="1" fill="hold">
                                          <p:stCondLst>
                                            <p:cond delay="0"/>
                                          </p:stCondLst>
                                        </p:cTn>
                                        <p:tgtEl>
                                          <p:spTgt spid="20"/>
                                        </p:tgtEl>
                                        <p:attrNameLst>
                                          <p:attrName>style.visibility</p:attrName>
                                        </p:attrNameLst>
                                      </p:cBhvr>
                                      <p:to>
                                        <p:strVal val="visible"/>
                                      </p:to>
                                    </p:set>
                                    <p:animEffect>
                                      <p:cBhvr>
                                        <p:cTn id="56" dur="750"/>
                                        <p:tgtEl>
                                          <p:spTgt spid="20"/>
                                        </p:tgtEl>
                                      </p:cBhvr>
                                    </p:animEffect>
                                    <p:anim calcmode="lin" valueType="num">
                                      <p:cBhvr>
                                        <p:cTn id="57" dur="750" fill="hold"/>
                                        <p:tgtEl>
                                          <p:spTgt spid="20"/>
                                        </p:tgtEl>
                                        <p:attrNameLst>
                                          <p:attrName>ppt_x</p:attrName>
                                        </p:attrNameLst>
                                      </p:cBhvr>
                                      <p:tavLst>
                                        <p:tav tm="0">
                                          <p:val>
                                            <p:strVal val="#ppt_x"/>
                                          </p:val>
                                        </p:tav>
                                        <p:tav tm="100000">
                                          <p:val>
                                            <p:strVal val="#ppt_x"/>
                                          </p:val>
                                        </p:tav>
                                      </p:tavLst>
                                    </p:anim>
                                    <p:anim calcmode="lin" valueType="num">
                                      <p:cBhvr>
                                        <p:cTn id="58" dur="750" fill="hold"/>
                                        <p:tgtEl>
                                          <p:spTgt spid="20"/>
                                        </p:tgtEl>
                                        <p:attrNameLst>
                                          <p:attrName>ppt_y</p:attrName>
                                        </p:attrNameLst>
                                      </p:cBhvr>
                                      <p:tavLst>
                                        <p:tav tm="0">
                                          <p:val>
                                            <p:strVal val="#ppt_y+.1"/>
                                          </p:val>
                                        </p:tav>
                                        <p:tav tm="100000">
                                          <p:val>
                                            <p:strVal val="#ppt_y"/>
                                          </p:val>
                                        </p:tav>
                                      </p:tavLst>
                                    </p:anim>
                                  </p:childTnLst>
                                </p:cTn>
                              </p:par>
                            </p:childTnLst>
                          </p:cTn>
                        </p:par>
                        <p:par>
                          <p:cTn id="59" fill="hold">
                            <p:stCondLst>
                              <p:cond delay="3675"/>
                            </p:stCondLst>
                            <p:childTnLst>
                              <p:par>
                                <p:cTn id="60" presetID="53" presetClass="entr" presetSubtype="16" fill="hold" nodeType="afterEffect">
                                  <p:stCondLst>
                                    <p:cond delay="0"/>
                                  </p:stCondLst>
                                  <p:iterate type="lt">
                                    <p:tmPct val="10000"/>
                                  </p:iterate>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fltVal val="0"/>
                                          </p:val>
                                        </p:tav>
                                        <p:tav tm="100000">
                                          <p:val>
                                            <p:strVal val="#ppt_h"/>
                                          </p:val>
                                        </p:tav>
                                      </p:tavLst>
                                    </p:anim>
                                    <p:animEffect transition="in" filter="fade">
                                      <p:cBhvr>
                                        <p:cTn id="6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6687" y="348136"/>
            <a:ext cx="12295833" cy="588352"/>
          </a:xfrm>
          <a:prstGeom prst="rect">
            <a:avLst/>
          </a:prstGeom>
          <a:solidFill>
            <a:srgbClr val="0070C0"/>
          </a:solidFill>
          <a:ln>
            <a:noFill/>
          </a:ln>
        </p:spPr>
        <p:txBody>
          <a:bodyPr wrap="square" rtlCol="0">
            <a:spAutoFit/>
          </a:bodyPr>
          <a:lstStyle/>
          <a:p>
            <a:endParaRPr lang="zh-CN" altLang="en-US" dirty="0"/>
          </a:p>
        </p:txBody>
      </p:sp>
      <p:sp>
        <p:nvSpPr>
          <p:cNvPr id="5" name="矩形 9"/>
          <p:cNvSpPr>
            <a:spLocks noChangeArrowheads="1"/>
          </p:cNvSpPr>
          <p:nvPr/>
        </p:nvSpPr>
        <p:spPr bwMode="auto">
          <a:xfrm>
            <a:off x="2036887" y="303957"/>
            <a:ext cx="4757485" cy="684759"/>
          </a:xfrm>
          <a:prstGeom prst="rect">
            <a:avLst/>
          </a:prstGeom>
          <a:noFill/>
          <a:ln w="25400" cap="flat" cmpd="sng">
            <a:noFill/>
            <a:miter lim="800000"/>
            <a:headEnd/>
            <a:tailEnd/>
          </a:ln>
        </p:spPr>
        <p:txBody>
          <a:bodyPr anchor="ctr"/>
          <a:lstStyle/>
          <a:p>
            <a:pP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接口测试应该测什么？</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grpSp>
        <p:nvGrpSpPr>
          <p:cNvPr id="6" name="组合 5"/>
          <p:cNvGrpSpPr/>
          <p:nvPr/>
        </p:nvGrpSpPr>
        <p:grpSpPr>
          <a:xfrm>
            <a:off x="695618" y="3564"/>
            <a:ext cx="1113557" cy="1236496"/>
            <a:chOff x="7414667" y="3750264"/>
            <a:chExt cx="871129" cy="967304"/>
          </a:xfrm>
        </p:grpSpPr>
        <p:sp>
          <p:nvSpPr>
            <p:cNvPr id="7" name="椭圆 6"/>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8" name="文本框 7"/>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9" name="矩形 8"/>
          <p:cNvSpPr/>
          <p:nvPr/>
        </p:nvSpPr>
        <p:spPr>
          <a:xfrm>
            <a:off x="1490619" y="2281339"/>
            <a:ext cx="10123332" cy="3683358"/>
          </a:xfrm>
          <a:prstGeom prst="rect">
            <a:avLst/>
          </a:prstGeom>
          <a:noFill/>
          <a:ln w="762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0" name="TextBox 9"/>
          <p:cNvSpPr>
            <a:spLocks noChangeArrowheads="1"/>
          </p:cNvSpPr>
          <p:nvPr/>
        </p:nvSpPr>
        <p:spPr bwMode="auto">
          <a:xfrm>
            <a:off x="1964879" y="2824237"/>
            <a:ext cx="9122341" cy="270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2" tIns="60956" rIns="121912" bIns="6095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just" eaLnBrk="1" fontAlgn="auto" hangingPunct="1">
              <a:lnSpc>
                <a:spcPct val="150000"/>
              </a:lnSpc>
              <a:spcBef>
                <a:spcPts val="0"/>
              </a:spcBef>
              <a:spcAft>
                <a:spcPts val="1200"/>
              </a:spcAft>
            </a:pPr>
            <a:r>
              <a:rPr lang="zh-CN" altLang="zh-CN" sz="2800" b="1" dirty="0">
                <a:solidFill>
                  <a:srgbClr val="0070C0"/>
                </a:solidFill>
                <a:latin typeface="微软雅黑" pitchFamily="34" charset="-122"/>
                <a:ea typeface="微软雅黑" pitchFamily="34" charset="-122"/>
              </a:rPr>
              <a:t>单一接口测试</a:t>
            </a:r>
            <a:r>
              <a:rPr lang="zh-CN" altLang="zh-CN" sz="2800" dirty="0">
                <a:solidFill>
                  <a:srgbClr val="0070C0"/>
                </a:solidFill>
                <a:latin typeface="微软雅黑" pitchFamily="34" charset="-122"/>
                <a:ea typeface="微软雅黑" pitchFamily="34" charset="-122"/>
              </a:rPr>
              <a:t>主要测试的是输入输出值，一些具有业务意义的值​需要特别测试（例如，</a:t>
            </a:r>
            <a:r>
              <a:rPr lang="en-US" altLang="zh-CN" sz="2800" dirty="0">
                <a:solidFill>
                  <a:srgbClr val="0070C0"/>
                </a:solidFill>
                <a:latin typeface="微软雅黑" pitchFamily="34" charset="-122"/>
                <a:ea typeface="微软雅黑" pitchFamily="34" charset="-122"/>
              </a:rPr>
              <a:t>1</a:t>
            </a:r>
            <a:r>
              <a:rPr lang="zh-CN" altLang="zh-CN" sz="2800" dirty="0">
                <a:solidFill>
                  <a:srgbClr val="0070C0"/>
                </a:solidFill>
                <a:latin typeface="微软雅黑" pitchFamily="34" charset="-122"/>
                <a:ea typeface="微软雅黑" pitchFamily="34" charset="-122"/>
              </a:rPr>
              <a:t>和</a:t>
            </a:r>
            <a:r>
              <a:rPr lang="en-US" altLang="zh-CN" sz="2800" dirty="0">
                <a:solidFill>
                  <a:srgbClr val="0070C0"/>
                </a:solidFill>
                <a:latin typeface="微软雅黑" pitchFamily="34" charset="-122"/>
                <a:ea typeface="微软雅黑" pitchFamily="34" charset="-122"/>
              </a:rPr>
              <a:t>2</a:t>
            </a:r>
            <a:r>
              <a:rPr lang="zh-CN" altLang="zh-CN" sz="2800" dirty="0">
                <a:solidFill>
                  <a:srgbClr val="0070C0"/>
                </a:solidFill>
                <a:latin typeface="微软雅黑" pitchFamily="34" charset="-122"/>
                <a:ea typeface="微软雅黑" pitchFamily="34" charset="-122"/>
              </a:rPr>
              <a:t>分别代表两个测试场景，那么就不能够把他们看成是等价类，需要分开</a:t>
            </a:r>
            <a:r>
              <a:rPr lang="zh-CN" altLang="zh-CN" sz="2800" dirty="0" smtClean="0">
                <a:solidFill>
                  <a:srgbClr val="0070C0"/>
                </a:solidFill>
                <a:latin typeface="微软雅黑" pitchFamily="34" charset="-122"/>
                <a:ea typeface="微软雅黑" pitchFamily="34" charset="-122"/>
              </a:rPr>
              <a:t>测试</a:t>
            </a:r>
            <a:endParaRPr lang="en-US" altLang="zh-CN" sz="2800" dirty="0">
              <a:solidFill>
                <a:srgbClr val="0070C0"/>
              </a:solidFill>
              <a:latin typeface="微软雅黑" pitchFamily="34" charset="-122"/>
              <a:ea typeface="微软雅黑" pitchFamily="34" charset="-122"/>
              <a:sym typeface="微软雅黑" pitchFamily="34" charset="-122"/>
            </a:endParaRPr>
          </a:p>
        </p:txBody>
      </p:sp>
      <p:grpSp>
        <p:nvGrpSpPr>
          <p:cNvPr id="11" name="组合 10"/>
          <p:cNvGrpSpPr/>
          <p:nvPr/>
        </p:nvGrpSpPr>
        <p:grpSpPr>
          <a:xfrm>
            <a:off x="1849115" y="1024037"/>
            <a:ext cx="1756607" cy="1756607"/>
            <a:chOff x="4333987" y="2362200"/>
            <a:chExt cx="2905011" cy="2905012"/>
          </a:xfrm>
          <a:gradFill>
            <a:gsLst>
              <a:gs pos="62000">
                <a:srgbClr val="C69135"/>
              </a:gs>
              <a:gs pos="34200">
                <a:srgbClr val="E6D38F"/>
              </a:gs>
              <a:gs pos="0">
                <a:srgbClr val="FCD860"/>
              </a:gs>
              <a:gs pos="100000">
                <a:srgbClr val="F1DF97"/>
              </a:gs>
            </a:gsLst>
            <a:lin ang="12000000" scaled="0"/>
          </a:gradFill>
          <a:effectLst>
            <a:outerShdw blurRad="177800" dist="88900" dir="2700000" algn="tl" rotWithShape="0">
              <a:prstClr val="black">
                <a:alpha val="30000"/>
              </a:prstClr>
            </a:outerShdw>
          </a:effectLst>
        </p:grpSpPr>
        <p:sp>
          <p:nvSpPr>
            <p:cNvPr id="12" name="任意多边形 11"/>
            <p:cNvSpPr/>
            <p:nvPr/>
          </p:nvSpPr>
          <p:spPr>
            <a:xfrm>
              <a:off x="4333987" y="2362200"/>
              <a:ext cx="2905011" cy="2905012"/>
            </a:xfrm>
            <a:custGeom>
              <a:avLst/>
              <a:gdLst>
                <a:gd name="connsiteX0" fmla="*/ 1452506 w 2905012"/>
                <a:gd name="connsiteY0" fmla="*/ 376181 h 2905012"/>
                <a:gd name="connsiteX1" fmla="*/ 376181 w 2905012"/>
                <a:gd name="connsiteY1" fmla="*/ 1452506 h 2905012"/>
                <a:gd name="connsiteX2" fmla="*/ 1452506 w 2905012"/>
                <a:gd name="connsiteY2" fmla="*/ 2528831 h 2905012"/>
                <a:gd name="connsiteX3" fmla="*/ 2528831 w 2905012"/>
                <a:gd name="connsiteY3" fmla="*/ 1452506 h 2905012"/>
                <a:gd name="connsiteX4" fmla="*/ 1452506 w 2905012"/>
                <a:gd name="connsiteY4" fmla="*/ 376181 h 2905012"/>
                <a:gd name="connsiteX5" fmla="*/ 1452506 w 2905012"/>
                <a:gd name="connsiteY5" fmla="*/ 0 h 2905012"/>
                <a:gd name="connsiteX6" fmla="*/ 1601017 w 2905012"/>
                <a:gd name="connsiteY6" fmla="*/ 7499 h 2905012"/>
                <a:gd name="connsiteX7" fmla="*/ 1643977 w 2905012"/>
                <a:gd name="connsiteY7" fmla="*/ 14056 h 2905012"/>
                <a:gd name="connsiteX8" fmla="*/ 1695533 w 2905012"/>
                <a:gd name="connsiteY8" fmla="*/ 284571 h 2905012"/>
                <a:gd name="connsiteX9" fmla="*/ 1769616 w 2905012"/>
                <a:gd name="connsiteY9" fmla="*/ 301003 h 2905012"/>
                <a:gd name="connsiteX10" fmla="*/ 1825934 w 2905012"/>
                <a:gd name="connsiteY10" fmla="*/ 319615 h 2905012"/>
                <a:gd name="connsiteX11" fmla="*/ 2006748 w 2905012"/>
                <a:gd name="connsiteY11" fmla="*/ 110068 h 2905012"/>
                <a:gd name="connsiteX12" fmla="*/ 2017887 w 2905012"/>
                <a:gd name="connsiteY12" fmla="*/ 114145 h 2905012"/>
                <a:gd name="connsiteX13" fmla="*/ 2264616 w 2905012"/>
                <a:gd name="connsiteY13" fmla="*/ 248065 h 2905012"/>
                <a:gd name="connsiteX14" fmla="*/ 2337523 w 2905012"/>
                <a:gd name="connsiteY14" fmla="*/ 302584 h 2905012"/>
                <a:gd name="connsiteX15" fmla="*/ 2247066 w 2905012"/>
                <a:gd name="connsiteY15" fmla="*/ 562199 h 2905012"/>
                <a:gd name="connsiteX16" fmla="*/ 2280217 w 2905012"/>
                <a:gd name="connsiteY16" fmla="*/ 591137 h 2905012"/>
                <a:gd name="connsiteX17" fmla="*/ 2343125 w 2905012"/>
                <a:gd name="connsiteY17" fmla="*/ 657838 h 2905012"/>
                <a:gd name="connsiteX18" fmla="*/ 2602428 w 2905012"/>
                <a:gd name="connsiteY18" fmla="*/ 567489 h 2905012"/>
                <a:gd name="connsiteX19" fmla="*/ 2656947 w 2905012"/>
                <a:gd name="connsiteY19" fmla="*/ 640396 h 2905012"/>
                <a:gd name="connsiteX20" fmla="*/ 2790867 w 2905012"/>
                <a:gd name="connsiteY20" fmla="*/ 887125 h 2905012"/>
                <a:gd name="connsiteX21" fmla="*/ 2794944 w 2905012"/>
                <a:gd name="connsiteY21" fmla="*/ 898265 h 2905012"/>
                <a:gd name="connsiteX22" fmla="*/ 2586495 w 2905012"/>
                <a:gd name="connsiteY22" fmla="*/ 1078131 h 2905012"/>
                <a:gd name="connsiteX23" fmla="*/ 2616181 w 2905012"/>
                <a:gd name="connsiteY23" fmla="*/ 1182468 h 2905012"/>
                <a:gd name="connsiteX24" fmla="*/ 2621126 w 2905012"/>
                <a:gd name="connsiteY24" fmla="*/ 1209611 h 2905012"/>
                <a:gd name="connsiteX25" fmla="*/ 2890957 w 2905012"/>
                <a:gd name="connsiteY25" fmla="*/ 1261036 h 2905012"/>
                <a:gd name="connsiteX26" fmla="*/ 2897513 w 2905012"/>
                <a:gd name="connsiteY26" fmla="*/ 1303996 h 2905012"/>
                <a:gd name="connsiteX27" fmla="*/ 2905012 w 2905012"/>
                <a:gd name="connsiteY27" fmla="*/ 1452506 h 2905012"/>
                <a:gd name="connsiteX28" fmla="*/ 2897513 w 2905012"/>
                <a:gd name="connsiteY28" fmla="*/ 1601016 h 2905012"/>
                <a:gd name="connsiteX29" fmla="*/ 2890957 w 2905012"/>
                <a:gd name="connsiteY29" fmla="*/ 1643977 h 2905012"/>
                <a:gd name="connsiteX30" fmla="*/ 2620440 w 2905012"/>
                <a:gd name="connsiteY30" fmla="*/ 1695533 h 2905012"/>
                <a:gd name="connsiteX31" fmla="*/ 2604008 w 2905012"/>
                <a:gd name="connsiteY31" fmla="*/ 1769614 h 2905012"/>
                <a:gd name="connsiteX32" fmla="*/ 2585396 w 2905012"/>
                <a:gd name="connsiteY32" fmla="*/ 1825933 h 2905012"/>
                <a:gd name="connsiteX33" fmla="*/ 2794944 w 2905012"/>
                <a:gd name="connsiteY33" fmla="*/ 2006748 h 2905012"/>
                <a:gd name="connsiteX34" fmla="*/ 2790867 w 2905012"/>
                <a:gd name="connsiteY34" fmla="*/ 2017887 h 2905012"/>
                <a:gd name="connsiteX35" fmla="*/ 2656947 w 2905012"/>
                <a:gd name="connsiteY35" fmla="*/ 2264616 h 2905012"/>
                <a:gd name="connsiteX36" fmla="*/ 2602428 w 2905012"/>
                <a:gd name="connsiteY36" fmla="*/ 2337523 h 2905012"/>
                <a:gd name="connsiteX37" fmla="*/ 2342811 w 2905012"/>
                <a:gd name="connsiteY37" fmla="*/ 2247065 h 2905012"/>
                <a:gd name="connsiteX38" fmla="*/ 2313875 w 2905012"/>
                <a:gd name="connsiteY38" fmla="*/ 2280215 h 2905012"/>
                <a:gd name="connsiteX39" fmla="*/ 2247174 w 2905012"/>
                <a:gd name="connsiteY39" fmla="*/ 2343123 h 2905012"/>
                <a:gd name="connsiteX40" fmla="*/ 2337523 w 2905012"/>
                <a:gd name="connsiteY40" fmla="*/ 2602428 h 2905012"/>
                <a:gd name="connsiteX41" fmla="*/ 2264616 w 2905012"/>
                <a:gd name="connsiteY41" fmla="*/ 2656947 h 2905012"/>
                <a:gd name="connsiteX42" fmla="*/ 2017887 w 2905012"/>
                <a:gd name="connsiteY42" fmla="*/ 2790867 h 2905012"/>
                <a:gd name="connsiteX43" fmla="*/ 2006748 w 2905012"/>
                <a:gd name="connsiteY43" fmla="*/ 2794944 h 2905012"/>
                <a:gd name="connsiteX44" fmla="*/ 1826880 w 2905012"/>
                <a:gd name="connsiteY44" fmla="*/ 2586493 h 2905012"/>
                <a:gd name="connsiteX45" fmla="*/ 1722544 w 2905012"/>
                <a:gd name="connsiteY45" fmla="*/ 2616179 h 2905012"/>
                <a:gd name="connsiteX46" fmla="*/ 1695403 w 2905012"/>
                <a:gd name="connsiteY46" fmla="*/ 2621123 h 2905012"/>
                <a:gd name="connsiteX47" fmla="*/ 1643977 w 2905012"/>
                <a:gd name="connsiteY47" fmla="*/ 2890957 h 2905012"/>
                <a:gd name="connsiteX48" fmla="*/ 1601017 w 2905012"/>
                <a:gd name="connsiteY48" fmla="*/ 2897513 h 2905012"/>
                <a:gd name="connsiteX49" fmla="*/ 1452506 w 2905012"/>
                <a:gd name="connsiteY49" fmla="*/ 2905012 h 2905012"/>
                <a:gd name="connsiteX50" fmla="*/ 1303996 w 2905012"/>
                <a:gd name="connsiteY50" fmla="*/ 2897513 h 2905012"/>
                <a:gd name="connsiteX51" fmla="*/ 1261036 w 2905012"/>
                <a:gd name="connsiteY51" fmla="*/ 2890957 h 2905012"/>
                <a:gd name="connsiteX52" fmla="*/ 1209479 w 2905012"/>
                <a:gd name="connsiteY52" fmla="*/ 2620437 h 2905012"/>
                <a:gd name="connsiteX53" fmla="*/ 1135396 w 2905012"/>
                <a:gd name="connsiteY53" fmla="*/ 2604005 h 2905012"/>
                <a:gd name="connsiteX54" fmla="*/ 1079081 w 2905012"/>
                <a:gd name="connsiteY54" fmla="*/ 2585394 h 2905012"/>
                <a:gd name="connsiteX55" fmla="*/ 898265 w 2905012"/>
                <a:gd name="connsiteY55" fmla="*/ 2794944 h 2905012"/>
                <a:gd name="connsiteX56" fmla="*/ 887125 w 2905012"/>
                <a:gd name="connsiteY56" fmla="*/ 2790867 h 2905012"/>
                <a:gd name="connsiteX57" fmla="*/ 640396 w 2905012"/>
                <a:gd name="connsiteY57" fmla="*/ 2656947 h 2905012"/>
                <a:gd name="connsiteX58" fmla="*/ 567489 w 2905012"/>
                <a:gd name="connsiteY58" fmla="*/ 2602428 h 2905012"/>
                <a:gd name="connsiteX59" fmla="*/ 657947 w 2905012"/>
                <a:gd name="connsiteY59" fmla="*/ 2342810 h 2905012"/>
                <a:gd name="connsiteX60" fmla="*/ 624796 w 2905012"/>
                <a:gd name="connsiteY60" fmla="*/ 2313872 h 2905012"/>
                <a:gd name="connsiteX61" fmla="*/ 561890 w 2905012"/>
                <a:gd name="connsiteY61" fmla="*/ 2247174 h 2905012"/>
                <a:gd name="connsiteX62" fmla="*/ 302584 w 2905012"/>
                <a:gd name="connsiteY62" fmla="*/ 2337523 h 2905012"/>
                <a:gd name="connsiteX63" fmla="*/ 248066 w 2905012"/>
                <a:gd name="connsiteY63" fmla="*/ 2264616 h 2905012"/>
                <a:gd name="connsiteX64" fmla="*/ 114145 w 2905012"/>
                <a:gd name="connsiteY64" fmla="*/ 2017887 h 2905012"/>
                <a:gd name="connsiteX65" fmla="*/ 110068 w 2905012"/>
                <a:gd name="connsiteY65" fmla="*/ 2006748 h 2905012"/>
                <a:gd name="connsiteX66" fmla="*/ 318519 w 2905012"/>
                <a:gd name="connsiteY66" fmla="*/ 1826880 h 2905012"/>
                <a:gd name="connsiteX67" fmla="*/ 288831 w 2905012"/>
                <a:gd name="connsiteY67" fmla="*/ 1722541 h 2905012"/>
                <a:gd name="connsiteX68" fmla="*/ 283887 w 2905012"/>
                <a:gd name="connsiteY68" fmla="*/ 1695402 h 2905012"/>
                <a:gd name="connsiteX69" fmla="*/ 14056 w 2905012"/>
                <a:gd name="connsiteY69" fmla="*/ 1643977 h 2905012"/>
                <a:gd name="connsiteX70" fmla="*/ 7499 w 2905012"/>
                <a:gd name="connsiteY70" fmla="*/ 1601016 h 2905012"/>
                <a:gd name="connsiteX71" fmla="*/ 0 w 2905012"/>
                <a:gd name="connsiteY71" fmla="*/ 1452506 h 2905012"/>
                <a:gd name="connsiteX72" fmla="*/ 7499 w 2905012"/>
                <a:gd name="connsiteY72" fmla="*/ 1303996 h 2905012"/>
                <a:gd name="connsiteX73" fmla="*/ 14056 w 2905012"/>
                <a:gd name="connsiteY73" fmla="*/ 1261036 h 2905012"/>
                <a:gd name="connsiteX74" fmla="*/ 284572 w 2905012"/>
                <a:gd name="connsiteY74" fmla="*/ 1209480 h 2905012"/>
                <a:gd name="connsiteX75" fmla="*/ 301005 w 2905012"/>
                <a:gd name="connsiteY75" fmla="*/ 1135394 h 2905012"/>
                <a:gd name="connsiteX76" fmla="*/ 319616 w 2905012"/>
                <a:gd name="connsiteY76" fmla="*/ 1079079 h 2905012"/>
                <a:gd name="connsiteX77" fmla="*/ 110068 w 2905012"/>
                <a:gd name="connsiteY77" fmla="*/ 898264 h 2905012"/>
                <a:gd name="connsiteX78" fmla="*/ 114145 w 2905012"/>
                <a:gd name="connsiteY78" fmla="*/ 887125 h 2905012"/>
                <a:gd name="connsiteX79" fmla="*/ 248066 w 2905012"/>
                <a:gd name="connsiteY79" fmla="*/ 640396 h 2905012"/>
                <a:gd name="connsiteX80" fmla="*/ 302584 w 2905012"/>
                <a:gd name="connsiteY80" fmla="*/ 567489 h 2905012"/>
                <a:gd name="connsiteX81" fmla="*/ 562199 w 2905012"/>
                <a:gd name="connsiteY81" fmla="*/ 657946 h 2905012"/>
                <a:gd name="connsiteX82" fmla="*/ 591138 w 2905012"/>
                <a:gd name="connsiteY82" fmla="*/ 624794 h 2905012"/>
                <a:gd name="connsiteX83" fmla="*/ 657838 w 2905012"/>
                <a:gd name="connsiteY83" fmla="*/ 561888 h 2905012"/>
                <a:gd name="connsiteX84" fmla="*/ 567489 w 2905012"/>
                <a:gd name="connsiteY84" fmla="*/ 302584 h 2905012"/>
                <a:gd name="connsiteX85" fmla="*/ 640396 w 2905012"/>
                <a:gd name="connsiteY85" fmla="*/ 248065 h 2905012"/>
                <a:gd name="connsiteX86" fmla="*/ 887125 w 2905012"/>
                <a:gd name="connsiteY86" fmla="*/ 114145 h 2905012"/>
                <a:gd name="connsiteX87" fmla="*/ 898265 w 2905012"/>
                <a:gd name="connsiteY87" fmla="*/ 110068 h 2905012"/>
                <a:gd name="connsiteX88" fmla="*/ 1078131 w 2905012"/>
                <a:gd name="connsiteY88" fmla="*/ 318516 h 2905012"/>
                <a:gd name="connsiteX89" fmla="*/ 1182469 w 2905012"/>
                <a:gd name="connsiteY89" fmla="*/ 288830 h 2905012"/>
                <a:gd name="connsiteX90" fmla="*/ 1209611 w 2905012"/>
                <a:gd name="connsiteY90" fmla="*/ 283886 h 2905012"/>
                <a:gd name="connsiteX91" fmla="*/ 1261036 w 2905012"/>
                <a:gd name="connsiteY91" fmla="*/ 14056 h 2905012"/>
                <a:gd name="connsiteX92" fmla="*/ 1303996 w 2905012"/>
                <a:gd name="connsiteY92" fmla="*/ 7499 h 2905012"/>
                <a:gd name="connsiteX93" fmla="*/ 1452506 w 2905012"/>
                <a:gd name="connsiteY93" fmla="*/ 0 h 290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2905012" h="2905012">
                  <a:moveTo>
                    <a:pt x="1452506" y="376181"/>
                  </a:moveTo>
                  <a:cubicBezTo>
                    <a:pt x="858068" y="376181"/>
                    <a:pt x="376181" y="858068"/>
                    <a:pt x="376181" y="1452506"/>
                  </a:cubicBezTo>
                  <a:cubicBezTo>
                    <a:pt x="376181" y="2046944"/>
                    <a:pt x="858068" y="2528831"/>
                    <a:pt x="1452506" y="2528831"/>
                  </a:cubicBezTo>
                  <a:cubicBezTo>
                    <a:pt x="2046944" y="2528831"/>
                    <a:pt x="2528831" y="2046944"/>
                    <a:pt x="2528831" y="1452506"/>
                  </a:cubicBezTo>
                  <a:cubicBezTo>
                    <a:pt x="2528831" y="858068"/>
                    <a:pt x="2046944" y="376181"/>
                    <a:pt x="1452506" y="376181"/>
                  </a:cubicBezTo>
                  <a:close/>
                  <a:moveTo>
                    <a:pt x="1452506" y="0"/>
                  </a:moveTo>
                  <a:cubicBezTo>
                    <a:pt x="1502644" y="0"/>
                    <a:pt x="1552188" y="2540"/>
                    <a:pt x="1601017" y="7499"/>
                  </a:cubicBezTo>
                  <a:lnTo>
                    <a:pt x="1643977" y="14056"/>
                  </a:lnTo>
                  <a:lnTo>
                    <a:pt x="1695533" y="284571"/>
                  </a:lnTo>
                  <a:lnTo>
                    <a:pt x="1769616" y="301003"/>
                  </a:lnTo>
                  <a:lnTo>
                    <a:pt x="1825934" y="319615"/>
                  </a:lnTo>
                  <a:lnTo>
                    <a:pt x="2006748" y="110068"/>
                  </a:lnTo>
                  <a:lnTo>
                    <a:pt x="2017887" y="114145"/>
                  </a:lnTo>
                  <a:cubicBezTo>
                    <a:pt x="2104775" y="150896"/>
                    <a:pt x="2187342" y="195860"/>
                    <a:pt x="2264616" y="248065"/>
                  </a:cubicBezTo>
                  <a:lnTo>
                    <a:pt x="2337523" y="302584"/>
                  </a:lnTo>
                  <a:lnTo>
                    <a:pt x="2247066" y="562199"/>
                  </a:lnTo>
                  <a:lnTo>
                    <a:pt x="2280217" y="591137"/>
                  </a:lnTo>
                  <a:lnTo>
                    <a:pt x="2343125" y="657838"/>
                  </a:lnTo>
                  <a:lnTo>
                    <a:pt x="2602428" y="567489"/>
                  </a:lnTo>
                  <a:lnTo>
                    <a:pt x="2656947" y="640396"/>
                  </a:lnTo>
                  <a:cubicBezTo>
                    <a:pt x="2709152" y="717670"/>
                    <a:pt x="2754117" y="800238"/>
                    <a:pt x="2790867" y="887125"/>
                  </a:cubicBezTo>
                  <a:lnTo>
                    <a:pt x="2794944" y="898265"/>
                  </a:lnTo>
                  <a:lnTo>
                    <a:pt x="2586495" y="1078131"/>
                  </a:lnTo>
                  <a:lnTo>
                    <a:pt x="2616181" y="1182468"/>
                  </a:lnTo>
                  <a:lnTo>
                    <a:pt x="2621126" y="1209611"/>
                  </a:lnTo>
                  <a:lnTo>
                    <a:pt x="2890957" y="1261036"/>
                  </a:lnTo>
                  <a:lnTo>
                    <a:pt x="2897513" y="1303996"/>
                  </a:lnTo>
                  <a:cubicBezTo>
                    <a:pt x="2902472" y="1352825"/>
                    <a:pt x="2905012" y="1402369"/>
                    <a:pt x="2905012" y="1452506"/>
                  </a:cubicBezTo>
                  <a:cubicBezTo>
                    <a:pt x="2905012" y="1502643"/>
                    <a:pt x="2902472" y="1552187"/>
                    <a:pt x="2897513" y="1601016"/>
                  </a:cubicBezTo>
                  <a:lnTo>
                    <a:pt x="2890957" y="1643977"/>
                  </a:lnTo>
                  <a:lnTo>
                    <a:pt x="2620440" y="1695533"/>
                  </a:lnTo>
                  <a:lnTo>
                    <a:pt x="2604008" y="1769614"/>
                  </a:lnTo>
                  <a:lnTo>
                    <a:pt x="2585396" y="1825933"/>
                  </a:lnTo>
                  <a:lnTo>
                    <a:pt x="2794944" y="2006748"/>
                  </a:lnTo>
                  <a:lnTo>
                    <a:pt x="2790867" y="2017887"/>
                  </a:lnTo>
                  <a:cubicBezTo>
                    <a:pt x="2754117" y="2104775"/>
                    <a:pt x="2709152" y="2187342"/>
                    <a:pt x="2656947" y="2264616"/>
                  </a:cubicBezTo>
                  <a:lnTo>
                    <a:pt x="2602428" y="2337523"/>
                  </a:lnTo>
                  <a:lnTo>
                    <a:pt x="2342811" y="2247065"/>
                  </a:lnTo>
                  <a:lnTo>
                    <a:pt x="2313875" y="2280215"/>
                  </a:lnTo>
                  <a:lnTo>
                    <a:pt x="2247174" y="2343123"/>
                  </a:lnTo>
                  <a:lnTo>
                    <a:pt x="2337523" y="2602428"/>
                  </a:lnTo>
                  <a:lnTo>
                    <a:pt x="2264616" y="2656947"/>
                  </a:lnTo>
                  <a:cubicBezTo>
                    <a:pt x="2187342" y="2709152"/>
                    <a:pt x="2104775" y="2754117"/>
                    <a:pt x="2017887" y="2790867"/>
                  </a:cubicBezTo>
                  <a:lnTo>
                    <a:pt x="2006748" y="2794944"/>
                  </a:lnTo>
                  <a:lnTo>
                    <a:pt x="1826880" y="2586493"/>
                  </a:lnTo>
                  <a:lnTo>
                    <a:pt x="1722544" y="2616179"/>
                  </a:lnTo>
                  <a:lnTo>
                    <a:pt x="1695403" y="2621123"/>
                  </a:lnTo>
                  <a:lnTo>
                    <a:pt x="1643977" y="2890957"/>
                  </a:lnTo>
                  <a:lnTo>
                    <a:pt x="1601017" y="2897513"/>
                  </a:lnTo>
                  <a:cubicBezTo>
                    <a:pt x="1552188" y="2902472"/>
                    <a:pt x="1502644" y="2905012"/>
                    <a:pt x="1452506" y="2905012"/>
                  </a:cubicBezTo>
                  <a:cubicBezTo>
                    <a:pt x="1402369" y="2905012"/>
                    <a:pt x="1352825" y="2902472"/>
                    <a:pt x="1303996" y="2897513"/>
                  </a:cubicBezTo>
                  <a:lnTo>
                    <a:pt x="1261036" y="2890957"/>
                  </a:lnTo>
                  <a:lnTo>
                    <a:pt x="1209479" y="2620437"/>
                  </a:lnTo>
                  <a:lnTo>
                    <a:pt x="1135396" y="2604005"/>
                  </a:lnTo>
                  <a:lnTo>
                    <a:pt x="1079081" y="2585394"/>
                  </a:lnTo>
                  <a:lnTo>
                    <a:pt x="898265" y="2794944"/>
                  </a:lnTo>
                  <a:lnTo>
                    <a:pt x="887125" y="2790867"/>
                  </a:lnTo>
                  <a:cubicBezTo>
                    <a:pt x="800238" y="2754117"/>
                    <a:pt x="717670" y="2709152"/>
                    <a:pt x="640396" y="2656947"/>
                  </a:cubicBezTo>
                  <a:lnTo>
                    <a:pt x="567489" y="2602428"/>
                  </a:lnTo>
                  <a:lnTo>
                    <a:pt x="657947" y="2342810"/>
                  </a:lnTo>
                  <a:lnTo>
                    <a:pt x="624796" y="2313872"/>
                  </a:lnTo>
                  <a:lnTo>
                    <a:pt x="561890" y="2247174"/>
                  </a:lnTo>
                  <a:lnTo>
                    <a:pt x="302584" y="2337523"/>
                  </a:lnTo>
                  <a:lnTo>
                    <a:pt x="248066" y="2264616"/>
                  </a:lnTo>
                  <a:cubicBezTo>
                    <a:pt x="195860" y="2187342"/>
                    <a:pt x="150896" y="2104775"/>
                    <a:pt x="114145" y="2017887"/>
                  </a:cubicBezTo>
                  <a:lnTo>
                    <a:pt x="110068" y="2006748"/>
                  </a:lnTo>
                  <a:lnTo>
                    <a:pt x="318519" y="1826880"/>
                  </a:lnTo>
                  <a:lnTo>
                    <a:pt x="288831" y="1722541"/>
                  </a:lnTo>
                  <a:lnTo>
                    <a:pt x="283887" y="1695402"/>
                  </a:lnTo>
                  <a:lnTo>
                    <a:pt x="14056" y="1643977"/>
                  </a:lnTo>
                  <a:lnTo>
                    <a:pt x="7499" y="1601016"/>
                  </a:lnTo>
                  <a:cubicBezTo>
                    <a:pt x="2541" y="1552187"/>
                    <a:pt x="0" y="1502643"/>
                    <a:pt x="0" y="1452506"/>
                  </a:cubicBezTo>
                  <a:cubicBezTo>
                    <a:pt x="0" y="1402369"/>
                    <a:pt x="2541" y="1352825"/>
                    <a:pt x="7499" y="1303996"/>
                  </a:cubicBezTo>
                  <a:lnTo>
                    <a:pt x="14056" y="1261036"/>
                  </a:lnTo>
                  <a:lnTo>
                    <a:pt x="284572" y="1209480"/>
                  </a:lnTo>
                  <a:lnTo>
                    <a:pt x="301005" y="1135394"/>
                  </a:lnTo>
                  <a:lnTo>
                    <a:pt x="319616" y="1079079"/>
                  </a:lnTo>
                  <a:lnTo>
                    <a:pt x="110068" y="898264"/>
                  </a:lnTo>
                  <a:lnTo>
                    <a:pt x="114145" y="887125"/>
                  </a:lnTo>
                  <a:cubicBezTo>
                    <a:pt x="150896" y="800238"/>
                    <a:pt x="195860" y="717670"/>
                    <a:pt x="248066" y="640396"/>
                  </a:cubicBezTo>
                  <a:lnTo>
                    <a:pt x="302584" y="567489"/>
                  </a:lnTo>
                  <a:lnTo>
                    <a:pt x="562199" y="657946"/>
                  </a:lnTo>
                  <a:lnTo>
                    <a:pt x="591138" y="624794"/>
                  </a:lnTo>
                  <a:lnTo>
                    <a:pt x="657838" y="561888"/>
                  </a:lnTo>
                  <a:lnTo>
                    <a:pt x="567489" y="302584"/>
                  </a:lnTo>
                  <a:lnTo>
                    <a:pt x="640396" y="248065"/>
                  </a:lnTo>
                  <a:cubicBezTo>
                    <a:pt x="717670" y="195860"/>
                    <a:pt x="800238" y="150896"/>
                    <a:pt x="887125" y="114145"/>
                  </a:cubicBezTo>
                  <a:lnTo>
                    <a:pt x="898265" y="110068"/>
                  </a:lnTo>
                  <a:lnTo>
                    <a:pt x="1078131" y="318516"/>
                  </a:lnTo>
                  <a:lnTo>
                    <a:pt x="1182469" y="288830"/>
                  </a:lnTo>
                  <a:lnTo>
                    <a:pt x="1209611" y="283886"/>
                  </a:lnTo>
                  <a:lnTo>
                    <a:pt x="1261036" y="14056"/>
                  </a:lnTo>
                  <a:lnTo>
                    <a:pt x="1303996" y="7499"/>
                  </a:lnTo>
                  <a:cubicBezTo>
                    <a:pt x="1352825" y="2540"/>
                    <a:pt x="1402369" y="0"/>
                    <a:pt x="1452506" y="0"/>
                  </a:cubicBezTo>
                  <a:close/>
                </a:path>
              </a:pathLst>
            </a:custGeom>
            <a:solidFill>
              <a:srgbClr val="0070C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sp>
          <p:nvSpPr>
            <p:cNvPr id="13" name="椭圆 12"/>
            <p:cNvSpPr/>
            <p:nvPr/>
          </p:nvSpPr>
          <p:spPr>
            <a:xfrm>
              <a:off x="4710168" y="2738381"/>
              <a:ext cx="2152649" cy="2152650"/>
            </a:xfrm>
            <a:prstGeom prst="ellipse">
              <a:avLst/>
            </a:prstGeom>
            <a:grpFill/>
            <a:ln w="19050" cap="flat" cmpd="sng" algn="ctr">
              <a:gradFill>
                <a:gsLst>
                  <a:gs pos="100000">
                    <a:srgbClr val="4F81BD">
                      <a:lumMod val="5000"/>
                      <a:lumOff val="95000"/>
                    </a:srgbClr>
                  </a:gs>
                  <a:gs pos="0">
                    <a:srgbClr val="EEEEEE"/>
                  </a:gs>
                </a:gsLst>
                <a:lin ang="2700000" scaled="0"/>
              </a:gra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sp>
          <p:nvSpPr>
            <p:cNvPr id="14" name="椭圆 13"/>
            <p:cNvSpPr/>
            <p:nvPr/>
          </p:nvSpPr>
          <p:spPr>
            <a:xfrm>
              <a:off x="4710169" y="2738382"/>
              <a:ext cx="2152650" cy="2152648"/>
            </a:xfrm>
            <a:prstGeom prst="ellipse">
              <a:avLst/>
            </a:prstGeom>
            <a:solidFill>
              <a:sysClr val="window" lastClr="CEEACA">
                <a:lumMod val="95000"/>
              </a:sysClr>
            </a:solidFill>
            <a:ln w="254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grpSp>
      <p:sp>
        <p:nvSpPr>
          <p:cNvPr id="15" name="TextBox 7"/>
          <p:cNvSpPr>
            <a:spLocks noChangeArrowheads="1"/>
          </p:cNvSpPr>
          <p:nvPr/>
        </p:nvSpPr>
        <p:spPr bwMode="auto">
          <a:xfrm>
            <a:off x="1983882" y="1675342"/>
            <a:ext cx="1487074"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2400" b="1" dirty="0" smtClean="0">
                <a:solidFill>
                  <a:srgbClr val="0070C0"/>
                </a:solidFill>
                <a:latin typeface="微软雅黑" pitchFamily="34" charset="-122"/>
                <a:ea typeface="微软雅黑" pitchFamily="34" charset="-122"/>
                <a:sym typeface="微软雅黑" pitchFamily="34" charset="-122"/>
              </a:rPr>
              <a:t>单一接口</a:t>
            </a:r>
            <a:endParaRPr lang="zh-CN" altLang="en-US" sz="2400" b="1" dirty="0">
              <a:solidFill>
                <a:srgbClr val="0070C0"/>
              </a:solidFill>
              <a:latin typeface="微软雅黑" pitchFamily="34" charset="-122"/>
              <a:ea typeface="微软雅黑" pitchFamily="34" charset="-122"/>
              <a:sym typeface="微软雅黑" pitchFamily="34" charset="-122"/>
            </a:endParaRPr>
          </a:p>
        </p:txBody>
      </p:sp>
      <p:grpSp>
        <p:nvGrpSpPr>
          <p:cNvPr id="16" name="组合 15"/>
          <p:cNvGrpSpPr/>
          <p:nvPr/>
        </p:nvGrpSpPr>
        <p:grpSpPr>
          <a:xfrm>
            <a:off x="11204670" y="5675875"/>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7" name="椭圆 16"/>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8" name="椭圆 17"/>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19" name="组合 18"/>
          <p:cNvGrpSpPr/>
          <p:nvPr/>
        </p:nvGrpSpPr>
        <p:grpSpPr>
          <a:xfrm>
            <a:off x="10988646" y="6382263"/>
            <a:ext cx="360040" cy="36004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0" name="椭圆 19"/>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21" name="椭圆 20"/>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2" name="组合 21"/>
          <p:cNvGrpSpPr/>
          <p:nvPr/>
        </p:nvGrpSpPr>
        <p:grpSpPr>
          <a:xfrm>
            <a:off x="11379976" y="4576547"/>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3" name="椭圆 22"/>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24" name="椭圆 23"/>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5" name="组合 24"/>
          <p:cNvGrpSpPr/>
          <p:nvPr/>
        </p:nvGrpSpPr>
        <p:grpSpPr>
          <a:xfrm>
            <a:off x="9914011" y="6769681"/>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6" name="椭圆 25"/>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27" name="椭圆 26"/>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8" name="组合 27"/>
          <p:cNvGrpSpPr/>
          <p:nvPr/>
        </p:nvGrpSpPr>
        <p:grpSpPr>
          <a:xfrm>
            <a:off x="10597315" y="4702285"/>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9" name="椭圆 28"/>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30" name="椭圆 29"/>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31" name="组合 30"/>
          <p:cNvGrpSpPr/>
          <p:nvPr/>
        </p:nvGrpSpPr>
        <p:grpSpPr>
          <a:xfrm>
            <a:off x="10929051" y="5516269"/>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32" name="椭圆 31"/>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33" name="椭圆 32"/>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spTree>
    <p:extLst>
      <p:ext uri="{BB962C8B-B14F-4D97-AF65-F5344CB8AC3E}">
        <p14:creationId xmlns:p14="http://schemas.microsoft.com/office/powerpoint/2010/main" val="16010118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42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925"/>
                            </p:stCondLst>
                            <p:childTnLst>
                              <p:par>
                                <p:cTn id="17" presetID="21"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childTnLst>
                          </p:cTn>
                        </p:par>
                        <p:par>
                          <p:cTn id="20" fill="hold">
                            <p:stCondLst>
                              <p:cond delay="3925"/>
                            </p:stCondLst>
                            <p:childTnLst>
                              <p:par>
                                <p:cTn id="21" presetID="31"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750" fill="hold"/>
                                        <p:tgtEl>
                                          <p:spTgt spid="11"/>
                                        </p:tgtEl>
                                        <p:attrNameLst>
                                          <p:attrName>ppt_w</p:attrName>
                                        </p:attrNameLst>
                                      </p:cBhvr>
                                      <p:tavLst>
                                        <p:tav tm="0">
                                          <p:val>
                                            <p:fltVal val="0"/>
                                          </p:val>
                                        </p:tav>
                                        <p:tav tm="100000">
                                          <p:val>
                                            <p:strVal val="#ppt_w"/>
                                          </p:val>
                                        </p:tav>
                                      </p:tavLst>
                                    </p:anim>
                                    <p:anim calcmode="lin" valueType="num">
                                      <p:cBhvr>
                                        <p:cTn id="24" dur="750" fill="hold"/>
                                        <p:tgtEl>
                                          <p:spTgt spid="11"/>
                                        </p:tgtEl>
                                        <p:attrNameLst>
                                          <p:attrName>ppt_h</p:attrName>
                                        </p:attrNameLst>
                                      </p:cBhvr>
                                      <p:tavLst>
                                        <p:tav tm="0">
                                          <p:val>
                                            <p:fltVal val="0"/>
                                          </p:val>
                                        </p:tav>
                                        <p:tav tm="100000">
                                          <p:val>
                                            <p:strVal val="#ppt_h"/>
                                          </p:val>
                                        </p:tav>
                                      </p:tavLst>
                                    </p:anim>
                                    <p:anim calcmode="lin" valueType="num">
                                      <p:cBhvr>
                                        <p:cTn id="25" dur="750" fill="hold"/>
                                        <p:tgtEl>
                                          <p:spTgt spid="11"/>
                                        </p:tgtEl>
                                        <p:attrNameLst>
                                          <p:attrName>style.rotation</p:attrName>
                                        </p:attrNameLst>
                                      </p:cBhvr>
                                      <p:tavLst>
                                        <p:tav tm="0">
                                          <p:val>
                                            <p:fltVal val="90"/>
                                          </p:val>
                                        </p:tav>
                                        <p:tav tm="100000">
                                          <p:val>
                                            <p:fltVal val="0"/>
                                          </p:val>
                                        </p:tav>
                                      </p:tavLst>
                                    </p:anim>
                                    <p:animEffect transition="in" filter="fade">
                                      <p:cBhvr>
                                        <p:cTn id="26" dur="750"/>
                                        <p:tgtEl>
                                          <p:spTgt spid="11"/>
                                        </p:tgtEl>
                                      </p:cBhvr>
                                    </p:animEffect>
                                  </p:childTnLst>
                                </p:cTn>
                              </p:par>
                            </p:childTnLst>
                          </p:cTn>
                        </p:par>
                        <p:par>
                          <p:cTn id="27" fill="hold">
                            <p:stCondLst>
                              <p:cond delay="4675"/>
                            </p:stCondLst>
                            <p:childTnLst>
                              <p:par>
                                <p:cTn id="28" presetID="53" presetClass="entr" presetSubtype="16"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childTnLst>
                          </p:cTn>
                        </p:par>
                        <p:par>
                          <p:cTn id="33" fill="hold">
                            <p:stCondLst>
                              <p:cond delay="5175"/>
                            </p:stCondLst>
                            <p:childTnLst>
                              <p:par>
                                <p:cTn id="34" presetID="42"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2" presetClass="entr" presetSubtype="6" fill="hold" nodeType="withEffect">
                                  <p:stCondLst>
                                    <p:cond delay="75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1+#ppt_w/2"/>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6" fill="hold" nodeType="withEffect">
                                  <p:stCondLst>
                                    <p:cond delay="75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1+#ppt_w/2"/>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6" fill="hold" nodeType="withEffect">
                                  <p:stCondLst>
                                    <p:cond delay="75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1+#ppt_w/2"/>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par>
                                <p:cTn id="51" presetID="2" presetClass="entr" presetSubtype="6" fill="hold" nodeType="withEffect">
                                  <p:stCondLst>
                                    <p:cond delay="750"/>
                                  </p:stCondLst>
                                  <p:childTnLst>
                                    <p:set>
                                      <p:cBhvr>
                                        <p:cTn id="52" dur="1" fill="hold">
                                          <p:stCondLst>
                                            <p:cond delay="0"/>
                                          </p:stCondLst>
                                        </p:cTn>
                                        <p:tgtEl>
                                          <p:spTgt spid="25"/>
                                        </p:tgtEl>
                                        <p:attrNameLst>
                                          <p:attrName>style.visibility</p:attrName>
                                        </p:attrNameLst>
                                      </p:cBhvr>
                                      <p:to>
                                        <p:strVal val="visible"/>
                                      </p:to>
                                    </p:set>
                                    <p:anim calcmode="lin" valueType="num">
                                      <p:cBhvr additive="base">
                                        <p:cTn id="53" dur="500" fill="hold"/>
                                        <p:tgtEl>
                                          <p:spTgt spid="25"/>
                                        </p:tgtEl>
                                        <p:attrNameLst>
                                          <p:attrName>ppt_x</p:attrName>
                                        </p:attrNameLst>
                                      </p:cBhvr>
                                      <p:tavLst>
                                        <p:tav tm="0">
                                          <p:val>
                                            <p:strVal val="1+#ppt_w/2"/>
                                          </p:val>
                                        </p:tav>
                                        <p:tav tm="100000">
                                          <p:val>
                                            <p:strVal val="#ppt_x"/>
                                          </p:val>
                                        </p:tav>
                                      </p:tavLst>
                                    </p:anim>
                                    <p:anim calcmode="lin" valueType="num">
                                      <p:cBhvr additive="base">
                                        <p:cTn id="54" dur="500" fill="hold"/>
                                        <p:tgtEl>
                                          <p:spTgt spid="25"/>
                                        </p:tgtEl>
                                        <p:attrNameLst>
                                          <p:attrName>ppt_y</p:attrName>
                                        </p:attrNameLst>
                                      </p:cBhvr>
                                      <p:tavLst>
                                        <p:tav tm="0">
                                          <p:val>
                                            <p:strVal val="1+#ppt_h/2"/>
                                          </p:val>
                                        </p:tav>
                                        <p:tav tm="100000">
                                          <p:val>
                                            <p:strVal val="#ppt_y"/>
                                          </p:val>
                                        </p:tav>
                                      </p:tavLst>
                                    </p:anim>
                                  </p:childTnLst>
                                </p:cTn>
                              </p:par>
                              <p:par>
                                <p:cTn id="55" presetID="2" presetClass="entr" presetSubtype="6" fill="hold" nodeType="withEffect">
                                  <p:stCondLst>
                                    <p:cond delay="75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1+#ppt_w/2"/>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par>
                                <p:cTn id="59" presetID="2" presetClass="entr" presetSubtype="6" fill="hold" nodeType="withEffect">
                                  <p:stCondLst>
                                    <p:cond delay="75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1+#ppt_w/2"/>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P spid="9" grpId="0" animBg="1"/>
      <p:bldP spid="10"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6687" y="348136"/>
            <a:ext cx="12295833" cy="588352"/>
          </a:xfrm>
          <a:prstGeom prst="rect">
            <a:avLst/>
          </a:prstGeom>
          <a:solidFill>
            <a:srgbClr val="0070C0"/>
          </a:solidFill>
          <a:ln>
            <a:noFill/>
          </a:ln>
        </p:spPr>
        <p:txBody>
          <a:bodyPr wrap="square" rtlCol="0">
            <a:spAutoFit/>
          </a:bodyPr>
          <a:lstStyle/>
          <a:p>
            <a:endParaRPr lang="zh-CN" altLang="en-US" dirty="0"/>
          </a:p>
        </p:txBody>
      </p:sp>
      <p:sp>
        <p:nvSpPr>
          <p:cNvPr id="3" name="矩形 9"/>
          <p:cNvSpPr>
            <a:spLocks noChangeArrowheads="1"/>
          </p:cNvSpPr>
          <p:nvPr/>
        </p:nvSpPr>
        <p:spPr bwMode="auto">
          <a:xfrm>
            <a:off x="2036887" y="303957"/>
            <a:ext cx="4757485" cy="684759"/>
          </a:xfrm>
          <a:prstGeom prst="rect">
            <a:avLst/>
          </a:prstGeom>
          <a:noFill/>
          <a:ln w="25400" cap="flat" cmpd="sng">
            <a:noFill/>
            <a:miter lim="800000"/>
            <a:headEnd/>
            <a:tailEnd/>
          </a:ln>
        </p:spPr>
        <p:txBody>
          <a:bodyPr anchor="ctr"/>
          <a:lstStyle/>
          <a:p>
            <a:pP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接口测试应该测什么？</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grpSp>
        <p:nvGrpSpPr>
          <p:cNvPr id="4" name="组合 3"/>
          <p:cNvGrpSpPr/>
          <p:nvPr/>
        </p:nvGrpSpPr>
        <p:grpSpPr>
          <a:xfrm>
            <a:off x="695618" y="3564"/>
            <a:ext cx="1113557" cy="1236496"/>
            <a:chOff x="7414667" y="3750264"/>
            <a:chExt cx="871129" cy="967304"/>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6" name="文本框 5"/>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7" name="矩形 6"/>
          <p:cNvSpPr/>
          <p:nvPr/>
        </p:nvSpPr>
        <p:spPr>
          <a:xfrm>
            <a:off x="524718" y="2281338"/>
            <a:ext cx="11801551" cy="4429673"/>
          </a:xfrm>
          <a:prstGeom prst="rect">
            <a:avLst/>
          </a:prstGeom>
          <a:noFill/>
          <a:ln w="762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8" name="TextBox 9"/>
          <p:cNvSpPr>
            <a:spLocks noChangeArrowheads="1"/>
          </p:cNvSpPr>
          <p:nvPr/>
        </p:nvSpPr>
        <p:spPr bwMode="auto">
          <a:xfrm>
            <a:off x="755870" y="2680221"/>
            <a:ext cx="11168880" cy="3816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2" tIns="60956" rIns="121912" bIns="6095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nSpc>
                <a:spcPct val="150000"/>
              </a:lnSpc>
            </a:pPr>
            <a:r>
              <a:rPr lang="zh-CN" altLang="zh-CN" sz="2000" b="1" dirty="0">
                <a:solidFill>
                  <a:srgbClr val="0070C0"/>
                </a:solidFill>
                <a:latin typeface="微软雅黑" pitchFamily="34" charset="-122"/>
                <a:ea typeface="微软雅黑" pitchFamily="34" charset="-122"/>
              </a:rPr>
              <a:t>组合接口测试</a:t>
            </a:r>
            <a:r>
              <a:rPr lang="zh-CN" altLang="zh-CN" sz="2000" dirty="0">
                <a:solidFill>
                  <a:srgbClr val="0070C0"/>
                </a:solidFill>
                <a:latin typeface="微软雅黑" pitchFamily="34" charset="-122"/>
                <a:ea typeface="微软雅黑" pitchFamily="34" charset="-122"/>
              </a:rPr>
              <a:t>主要是通过组合多个单一接口，来测试一个业务场景</a:t>
            </a:r>
          </a:p>
          <a:p>
            <a:pPr>
              <a:lnSpc>
                <a:spcPct val="150000"/>
              </a:lnSpc>
            </a:pPr>
            <a:r>
              <a:rPr lang="en-US" altLang="zh-CN" sz="2000" dirty="0">
                <a:solidFill>
                  <a:srgbClr val="0070C0"/>
                </a:solidFill>
                <a:latin typeface="微软雅黑" pitchFamily="34" charset="-122"/>
                <a:ea typeface="微软雅黑" pitchFamily="34" charset="-122"/>
              </a:rPr>
              <a:t>Example</a:t>
            </a:r>
            <a:r>
              <a:rPr lang="zh-CN" altLang="zh-CN" sz="2000" dirty="0">
                <a:solidFill>
                  <a:srgbClr val="0070C0"/>
                </a:solidFill>
                <a:latin typeface="微软雅黑" pitchFamily="34" charset="-122"/>
                <a:ea typeface="微软雅黑" pitchFamily="34" charset="-122"/>
              </a:rPr>
              <a:t>：测试购物网站的一个下单的功能，那么因为在下单之前还有一些流程，所以要测试一个场景。</a:t>
            </a:r>
          </a:p>
          <a:p>
            <a:pPr>
              <a:lnSpc>
                <a:spcPct val="150000"/>
              </a:lnSpc>
            </a:pPr>
            <a:r>
              <a:rPr lang="zh-CN" altLang="zh-CN" sz="2000" dirty="0">
                <a:solidFill>
                  <a:srgbClr val="0070C0"/>
                </a:solidFill>
                <a:latin typeface="微软雅黑" pitchFamily="34" charset="-122"/>
                <a:ea typeface="微软雅黑" pitchFamily="34" charset="-122"/>
              </a:rPr>
              <a:t>测试：搜索商品</a:t>
            </a:r>
            <a:r>
              <a:rPr lang="en-US" altLang="zh-CN" sz="2000" dirty="0">
                <a:solidFill>
                  <a:srgbClr val="0070C0"/>
                </a:solidFill>
                <a:latin typeface="微软雅黑" pitchFamily="34" charset="-122"/>
                <a:ea typeface="微软雅黑" pitchFamily="34" charset="-122"/>
              </a:rPr>
              <a:t> --&gt; </a:t>
            </a:r>
            <a:r>
              <a:rPr lang="zh-CN" altLang="zh-CN" sz="2000" dirty="0">
                <a:solidFill>
                  <a:srgbClr val="0070C0"/>
                </a:solidFill>
                <a:latin typeface="微软雅黑" pitchFamily="34" charset="-122"/>
                <a:ea typeface="微软雅黑" pitchFamily="34" charset="-122"/>
              </a:rPr>
              <a:t>选中商品</a:t>
            </a:r>
            <a:r>
              <a:rPr lang="en-US" altLang="zh-CN" sz="2000" dirty="0">
                <a:solidFill>
                  <a:srgbClr val="0070C0"/>
                </a:solidFill>
                <a:latin typeface="微软雅黑" pitchFamily="34" charset="-122"/>
                <a:ea typeface="微软雅黑" pitchFamily="34" charset="-122"/>
              </a:rPr>
              <a:t> --&gt; </a:t>
            </a:r>
            <a:r>
              <a:rPr lang="zh-CN" altLang="zh-CN" sz="2000" dirty="0">
                <a:solidFill>
                  <a:srgbClr val="0070C0"/>
                </a:solidFill>
                <a:latin typeface="微软雅黑" pitchFamily="34" charset="-122"/>
                <a:ea typeface="微软雅黑" pitchFamily="34" charset="-122"/>
              </a:rPr>
              <a:t>添加进购物车</a:t>
            </a:r>
            <a:r>
              <a:rPr lang="en-US" altLang="zh-CN" sz="2000" dirty="0">
                <a:solidFill>
                  <a:srgbClr val="0070C0"/>
                </a:solidFill>
                <a:latin typeface="微软雅黑" pitchFamily="34" charset="-122"/>
                <a:ea typeface="微软雅黑" pitchFamily="34" charset="-122"/>
              </a:rPr>
              <a:t> --&gt; </a:t>
            </a:r>
            <a:r>
              <a:rPr lang="zh-CN" altLang="zh-CN" sz="2000" dirty="0">
                <a:solidFill>
                  <a:srgbClr val="0070C0"/>
                </a:solidFill>
                <a:latin typeface="微软雅黑" pitchFamily="34" charset="-122"/>
                <a:ea typeface="微软雅黑" pitchFamily="34" charset="-122"/>
              </a:rPr>
              <a:t>提交订单</a:t>
            </a:r>
            <a:r>
              <a:rPr lang="en-US" altLang="zh-CN" sz="2000" dirty="0">
                <a:solidFill>
                  <a:srgbClr val="0070C0"/>
                </a:solidFill>
                <a:latin typeface="微软雅黑" pitchFamily="34" charset="-122"/>
                <a:ea typeface="微软雅黑" pitchFamily="34" charset="-122"/>
              </a:rPr>
              <a:t> --&gt;</a:t>
            </a:r>
            <a:r>
              <a:rPr lang="zh-CN" altLang="zh-CN" sz="2000" dirty="0">
                <a:solidFill>
                  <a:srgbClr val="0070C0"/>
                </a:solidFill>
                <a:latin typeface="微软雅黑" pitchFamily="34" charset="-122"/>
                <a:ea typeface="微软雅黑" pitchFamily="34" charset="-122"/>
              </a:rPr>
              <a:t>支付</a:t>
            </a:r>
          </a:p>
          <a:p>
            <a:pPr>
              <a:lnSpc>
                <a:spcPct val="150000"/>
              </a:lnSpc>
            </a:pPr>
            <a:r>
              <a:rPr lang="zh-CN" altLang="zh-CN" sz="2000" dirty="0">
                <a:solidFill>
                  <a:srgbClr val="0070C0"/>
                </a:solidFill>
                <a:latin typeface="微软雅黑" pitchFamily="34" charset="-122"/>
                <a:ea typeface="微软雅黑" pitchFamily="34" charset="-122"/>
              </a:rPr>
              <a:t>​（提交订单时还涉及到地址的选取等）</a:t>
            </a:r>
          </a:p>
          <a:p>
            <a:pPr>
              <a:lnSpc>
                <a:spcPct val="150000"/>
              </a:lnSpc>
            </a:pPr>
            <a:r>
              <a:rPr lang="en-US" altLang="zh-CN" sz="2000" dirty="0">
                <a:solidFill>
                  <a:srgbClr val="0070C0"/>
                </a:solidFill>
                <a:latin typeface="微软雅黑" pitchFamily="34" charset="-122"/>
                <a:ea typeface="微软雅黑" pitchFamily="34" charset="-122"/>
              </a:rPr>
              <a:t>[</a:t>
            </a:r>
            <a:r>
              <a:rPr lang="zh-CN" altLang="zh-CN" sz="2000" dirty="0">
                <a:solidFill>
                  <a:srgbClr val="0070C0"/>
                </a:solidFill>
                <a:latin typeface="微软雅黑" pitchFamily="34" charset="-122"/>
                <a:ea typeface="微软雅黑" pitchFamily="34" charset="-122"/>
              </a:rPr>
              <a:t>注：涉及到如果使用从</a:t>
            </a:r>
            <a:r>
              <a:rPr lang="en-US" altLang="zh-CN" sz="2000" dirty="0">
                <a:solidFill>
                  <a:srgbClr val="0070C0"/>
                </a:solidFill>
                <a:latin typeface="微软雅黑" pitchFamily="34" charset="-122"/>
                <a:ea typeface="微软雅黑" pitchFamily="34" charset="-122"/>
              </a:rPr>
              <a:t>cookie</a:t>
            </a:r>
            <a:r>
              <a:rPr lang="zh-CN" altLang="zh-CN" sz="2000" dirty="0">
                <a:solidFill>
                  <a:srgbClr val="0070C0"/>
                </a:solidFill>
                <a:latin typeface="微软雅黑" pitchFamily="34" charset="-122"/>
                <a:ea typeface="微软雅黑" pitchFamily="34" charset="-122"/>
              </a:rPr>
              <a:t>或者</a:t>
            </a:r>
            <a:r>
              <a:rPr lang="en-US" altLang="zh-CN" sz="2000" dirty="0">
                <a:solidFill>
                  <a:srgbClr val="0070C0"/>
                </a:solidFill>
                <a:latin typeface="微软雅黑" pitchFamily="34" charset="-122"/>
                <a:ea typeface="微软雅黑" pitchFamily="34" charset="-122"/>
              </a:rPr>
              <a:t>session</a:t>
            </a:r>
            <a:r>
              <a:rPr lang="zh-CN" altLang="zh-CN" sz="2000" dirty="0">
                <a:solidFill>
                  <a:srgbClr val="0070C0"/>
                </a:solidFill>
                <a:latin typeface="微软雅黑" pitchFamily="34" charset="-122"/>
                <a:ea typeface="微软雅黑" pitchFamily="34" charset="-122"/>
              </a:rPr>
              <a:t>在本例中的区别：如果使用</a:t>
            </a:r>
            <a:r>
              <a:rPr lang="en-US" altLang="zh-CN" sz="2000" dirty="0">
                <a:solidFill>
                  <a:srgbClr val="0070C0"/>
                </a:solidFill>
                <a:latin typeface="微软雅黑" pitchFamily="34" charset="-122"/>
                <a:ea typeface="微软雅黑" pitchFamily="34" charset="-122"/>
              </a:rPr>
              <a:t>cookie</a:t>
            </a:r>
            <a:r>
              <a:rPr lang="zh-CN" altLang="zh-CN" sz="2000" dirty="0">
                <a:solidFill>
                  <a:srgbClr val="0070C0"/>
                </a:solidFill>
                <a:latin typeface="微软雅黑" pitchFamily="34" charset="-122"/>
                <a:ea typeface="微软雅黑" pitchFamily="34" charset="-122"/>
              </a:rPr>
              <a:t>加入购物车，那么换一台电脑购物车里的商品就不存在了，但如果使用的是</a:t>
            </a:r>
            <a:r>
              <a:rPr lang="en-US" altLang="zh-CN" sz="2000" dirty="0">
                <a:solidFill>
                  <a:srgbClr val="0070C0"/>
                </a:solidFill>
                <a:latin typeface="微软雅黑" pitchFamily="34" charset="-122"/>
                <a:ea typeface="微软雅黑" pitchFamily="34" charset="-122"/>
              </a:rPr>
              <a:t>session</a:t>
            </a:r>
            <a:r>
              <a:rPr lang="zh-CN" altLang="zh-CN" sz="2000" dirty="0">
                <a:solidFill>
                  <a:srgbClr val="0070C0"/>
                </a:solidFill>
                <a:latin typeface="微软雅黑" pitchFamily="34" charset="-122"/>
                <a:ea typeface="微软雅黑" pitchFamily="34" charset="-122"/>
              </a:rPr>
              <a:t>，购物车里面的东西就一直存在，即：</a:t>
            </a:r>
            <a:r>
              <a:rPr lang="en-US" altLang="zh-CN" sz="2000" dirty="0">
                <a:solidFill>
                  <a:srgbClr val="0070C0"/>
                </a:solidFill>
                <a:latin typeface="微软雅黑" pitchFamily="34" charset="-122"/>
                <a:ea typeface="微软雅黑" pitchFamily="34" charset="-122"/>
              </a:rPr>
              <a:t>cookie</a:t>
            </a:r>
            <a:r>
              <a:rPr lang="zh-CN" altLang="zh-CN" sz="2000" dirty="0">
                <a:solidFill>
                  <a:srgbClr val="0070C0"/>
                </a:solidFill>
                <a:latin typeface="微软雅黑" pitchFamily="34" charset="-122"/>
                <a:ea typeface="微软雅黑" pitchFamily="34" charset="-122"/>
              </a:rPr>
              <a:t>是本机作用的，</a:t>
            </a:r>
            <a:r>
              <a:rPr lang="en-US" altLang="zh-CN" sz="2000" dirty="0">
                <a:solidFill>
                  <a:srgbClr val="0070C0"/>
                </a:solidFill>
                <a:latin typeface="微软雅黑" pitchFamily="34" charset="-122"/>
                <a:ea typeface="微软雅黑" pitchFamily="34" charset="-122"/>
              </a:rPr>
              <a:t>session</a:t>
            </a:r>
            <a:r>
              <a:rPr lang="zh-CN" altLang="zh-CN" sz="2000" dirty="0">
                <a:solidFill>
                  <a:srgbClr val="0070C0"/>
                </a:solidFill>
                <a:latin typeface="微软雅黑" pitchFamily="34" charset="-122"/>
                <a:ea typeface="微软雅黑" pitchFamily="34" charset="-122"/>
              </a:rPr>
              <a:t>不止于本机</a:t>
            </a:r>
            <a:r>
              <a:rPr lang="zh-CN" altLang="zh-CN" sz="2000" dirty="0" smtClean="0">
                <a:solidFill>
                  <a:srgbClr val="0070C0"/>
                </a:solidFill>
                <a:latin typeface="微软雅黑" pitchFamily="34" charset="-122"/>
                <a:ea typeface="微软雅黑" pitchFamily="34" charset="-122"/>
              </a:rPr>
              <a:t>作用</a:t>
            </a:r>
            <a:endParaRPr lang="zh-CN" altLang="zh-CN" sz="2000" dirty="0">
              <a:solidFill>
                <a:srgbClr val="0070C0"/>
              </a:solidFill>
              <a:latin typeface="微软雅黑" pitchFamily="34" charset="-122"/>
              <a:ea typeface="微软雅黑" pitchFamily="34" charset="-122"/>
            </a:endParaRPr>
          </a:p>
        </p:txBody>
      </p:sp>
      <p:grpSp>
        <p:nvGrpSpPr>
          <p:cNvPr id="9" name="组合 8"/>
          <p:cNvGrpSpPr/>
          <p:nvPr/>
        </p:nvGrpSpPr>
        <p:grpSpPr>
          <a:xfrm>
            <a:off x="1849115" y="1024037"/>
            <a:ext cx="1756607" cy="1756607"/>
            <a:chOff x="4333987" y="2362200"/>
            <a:chExt cx="2905011" cy="2905012"/>
          </a:xfrm>
          <a:gradFill>
            <a:gsLst>
              <a:gs pos="62000">
                <a:srgbClr val="C69135"/>
              </a:gs>
              <a:gs pos="34200">
                <a:srgbClr val="E6D38F"/>
              </a:gs>
              <a:gs pos="0">
                <a:srgbClr val="FCD860"/>
              </a:gs>
              <a:gs pos="100000">
                <a:srgbClr val="F1DF97"/>
              </a:gs>
            </a:gsLst>
            <a:lin ang="12000000" scaled="0"/>
          </a:gradFill>
          <a:effectLst>
            <a:outerShdw blurRad="177800" dist="88900" dir="2700000" algn="tl" rotWithShape="0">
              <a:prstClr val="black">
                <a:alpha val="30000"/>
              </a:prstClr>
            </a:outerShdw>
          </a:effectLst>
        </p:grpSpPr>
        <p:sp>
          <p:nvSpPr>
            <p:cNvPr id="10" name="任意多边形 9"/>
            <p:cNvSpPr/>
            <p:nvPr/>
          </p:nvSpPr>
          <p:spPr>
            <a:xfrm>
              <a:off x="4333987" y="2362200"/>
              <a:ext cx="2905011" cy="2905012"/>
            </a:xfrm>
            <a:custGeom>
              <a:avLst/>
              <a:gdLst>
                <a:gd name="connsiteX0" fmla="*/ 1452506 w 2905012"/>
                <a:gd name="connsiteY0" fmla="*/ 376181 h 2905012"/>
                <a:gd name="connsiteX1" fmla="*/ 376181 w 2905012"/>
                <a:gd name="connsiteY1" fmla="*/ 1452506 h 2905012"/>
                <a:gd name="connsiteX2" fmla="*/ 1452506 w 2905012"/>
                <a:gd name="connsiteY2" fmla="*/ 2528831 h 2905012"/>
                <a:gd name="connsiteX3" fmla="*/ 2528831 w 2905012"/>
                <a:gd name="connsiteY3" fmla="*/ 1452506 h 2905012"/>
                <a:gd name="connsiteX4" fmla="*/ 1452506 w 2905012"/>
                <a:gd name="connsiteY4" fmla="*/ 376181 h 2905012"/>
                <a:gd name="connsiteX5" fmla="*/ 1452506 w 2905012"/>
                <a:gd name="connsiteY5" fmla="*/ 0 h 2905012"/>
                <a:gd name="connsiteX6" fmla="*/ 1601017 w 2905012"/>
                <a:gd name="connsiteY6" fmla="*/ 7499 h 2905012"/>
                <a:gd name="connsiteX7" fmla="*/ 1643977 w 2905012"/>
                <a:gd name="connsiteY7" fmla="*/ 14056 h 2905012"/>
                <a:gd name="connsiteX8" fmla="*/ 1695533 w 2905012"/>
                <a:gd name="connsiteY8" fmla="*/ 284571 h 2905012"/>
                <a:gd name="connsiteX9" fmla="*/ 1769616 w 2905012"/>
                <a:gd name="connsiteY9" fmla="*/ 301003 h 2905012"/>
                <a:gd name="connsiteX10" fmla="*/ 1825934 w 2905012"/>
                <a:gd name="connsiteY10" fmla="*/ 319615 h 2905012"/>
                <a:gd name="connsiteX11" fmla="*/ 2006748 w 2905012"/>
                <a:gd name="connsiteY11" fmla="*/ 110068 h 2905012"/>
                <a:gd name="connsiteX12" fmla="*/ 2017887 w 2905012"/>
                <a:gd name="connsiteY12" fmla="*/ 114145 h 2905012"/>
                <a:gd name="connsiteX13" fmla="*/ 2264616 w 2905012"/>
                <a:gd name="connsiteY13" fmla="*/ 248065 h 2905012"/>
                <a:gd name="connsiteX14" fmla="*/ 2337523 w 2905012"/>
                <a:gd name="connsiteY14" fmla="*/ 302584 h 2905012"/>
                <a:gd name="connsiteX15" fmla="*/ 2247066 w 2905012"/>
                <a:gd name="connsiteY15" fmla="*/ 562199 h 2905012"/>
                <a:gd name="connsiteX16" fmla="*/ 2280217 w 2905012"/>
                <a:gd name="connsiteY16" fmla="*/ 591137 h 2905012"/>
                <a:gd name="connsiteX17" fmla="*/ 2343125 w 2905012"/>
                <a:gd name="connsiteY17" fmla="*/ 657838 h 2905012"/>
                <a:gd name="connsiteX18" fmla="*/ 2602428 w 2905012"/>
                <a:gd name="connsiteY18" fmla="*/ 567489 h 2905012"/>
                <a:gd name="connsiteX19" fmla="*/ 2656947 w 2905012"/>
                <a:gd name="connsiteY19" fmla="*/ 640396 h 2905012"/>
                <a:gd name="connsiteX20" fmla="*/ 2790867 w 2905012"/>
                <a:gd name="connsiteY20" fmla="*/ 887125 h 2905012"/>
                <a:gd name="connsiteX21" fmla="*/ 2794944 w 2905012"/>
                <a:gd name="connsiteY21" fmla="*/ 898265 h 2905012"/>
                <a:gd name="connsiteX22" fmla="*/ 2586495 w 2905012"/>
                <a:gd name="connsiteY22" fmla="*/ 1078131 h 2905012"/>
                <a:gd name="connsiteX23" fmla="*/ 2616181 w 2905012"/>
                <a:gd name="connsiteY23" fmla="*/ 1182468 h 2905012"/>
                <a:gd name="connsiteX24" fmla="*/ 2621126 w 2905012"/>
                <a:gd name="connsiteY24" fmla="*/ 1209611 h 2905012"/>
                <a:gd name="connsiteX25" fmla="*/ 2890957 w 2905012"/>
                <a:gd name="connsiteY25" fmla="*/ 1261036 h 2905012"/>
                <a:gd name="connsiteX26" fmla="*/ 2897513 w 2905012"/>
                <a:gd name="connsiteY26" fmla="*/ 1303996 h 2905012"/>
                <a:gd name="connsiteX27" fmla="*/ 2905012 w 2905012"/>
                <a:gd name="connsiteY27" fmla="*/ 1452506 h 2905012"/>
                <a:gd name="connsiteX28" fmla="*/ 2897513 w 2905012"/>
                <a:gd name="connsiteY28" fmla="*/ 1601016 h 2905012"/>
                <a:gd name="connsiteX29" fmla="*/ 2890957 w 2905012"/>
                <a:gd name="connsiteY29" fmla="*/ 1643977 h 2905012"/>
                <a:gd name="connsiteX30" fmla="*/ 2620440 w 2905012"/>
                <a:gd name="connsiteY30" fmla="*/ 1695533 h 2905012"/>
                <a:gd name="connsiteX31" fmla="*/ 2604008 w 2905012"/>
                <a:gd name="connsiteY31" fmla="*/ 1769614 h 2905012"/>
                <a:gd name="connsiteX32" fmla="*/ 2585396 w 2905012"/>
                <a:gd name="connsiteY32" fmla="*/ 1825933 h 2905012"/>
                <a:gd name="connsiteX33" fmla="*/ 2794944 w 2905012"/>
                <a:gd name="connsiteY33" fmla="*/ 2006748 h 2905012"/>
                <a:gd name="connsiteX34" fmla="*/ 2790867 w 2905012"/>
                <a:gd name="connsiteY34" fmla="*/ 2017887 h 2905012"/>
                <a:gd name="connsiteX35" fmla="*/ 2656947 w 2905012"/>
                <a:gd name="connsiteY35" fmla="*/ 2264616 h 2905012"/>
                <a:gd name="connsiteX36" fmla="*/ 2602428 w 2905012"/>
                <a:gd name="connsiteY36" fmla="*/ 2337523 h 2905012"/>
                <a:gd name="connsiteX37" fmla="*/ 2342811 w 2905012"/>
                <a:gd name="connsiteY37" fmla="*/ 2247065 h 2905012"/>
                <a:gd name="connsiteX38" fmla="*/ 2313875 w 2905012"/>
                <a:gd name="connsiteY38" fmla="*/ 2280215 h 2905012"/>
                <a:gd name="connsiteX39" fmla="*/ 2247174 w 2905012"/>
                <a:gd name="connsiteY39" fmla="*/ 2343123 h 2905012"/>
                <a:gd name="connsiteX40" fmla="*/ 2337523 w 2905012"/>
                <a:gd name="connsiteY40" fmla="*/ 2602428 h 2905012"/>
                <a:gd name="connsiteX41" fmla="*/ 2264616 w 2905012"/>
                <a:gd name="connsiteY41" fmla="*/ 2656947 h 2905012"/>
                <a:gd name="connsiteX42" fmla="*/ 2017887 w 2905012"/>
                <a:gd name="connsiteY42" fmla="*/ 2790867 h 2905012"/>
                <a:gd name="connsiteX43" fmla="*/ 2006748 w 2905012"/>
                <a:gd name="connsiteY43" fmla="*/ 2794944 h 2905012"/>
                <a:gd name="connsiteX44" fmla="*/ 1826880 w 2905012"/>
                <a:gd name="connsiteY44" fmla="*/ 2586493 h 2905012"/>
                <a:gd name="connsiteX45" fmla="*/ 1722544 w 2905012"/>
                <a:gd name="connsiteY45" fmla="*/ 2616179 h 2905012"/>
                <a:gd name="connsiteX46" fmla="*/ 1695403 w 2905012"/>
                <a:gd name="connsiteY46" fmla="*/ 2621123 h 2905012"/>
                <a:gd name="connsiteX47" fmla="*/ 1643977 w 2905012"/>
                <a:gd name="connsiteY47" fmla="*/ 2890957 h 2905012"/>
                <a:gd name="connsiteX48" fmla="*/ 1601017 w 2905012"/>
                <a:gd name="connsiteY48" fmla="*/ 2897513 h 2905012"/>
                <a:gd name="connsiteX49" fmla="*/ 1452506 w 2905012"/>
                <a:gd name="connsiteY49" fmla="*/ 2905012 h 2905012"/>
                <a:gd name="connsiteX50" fmla="*/ 1303996 w 2905012"/>
                <a:gd name="connsiteY50" fmla="*/ 2897513 h 2905012"/>
                <a:gd name="connsiteX51" fmla="*/ 1261036 w 2905012"/>
                <a:gd name="connsiteY51" fmla="*/ 2890957 h 2905012"/>
                <a:gd name="connsiteX52" fmla="*/ 1209479 w 2905012"/>
                <a:gd name="connsiteY52" fmla="*/ 2620437 h 2905012"/>
                <a:gd name="connsiteX53" fmla="*/ 1135396 w 2905012"/>
                <a:gd name="connsiteY53" fmla="*/ 2604005 h 2905012"/>
                <a:gd name="connsiteX54" fmla="*/ 1079081 w 2905012"/>
                <a:gd name="connsiteY54" fmla="*/ 2585394 h 2905012"/>
                <a:gd name="connsiteX55" fmla="*/ 898265 w 2905012"/>
                <a:gd name="connsiteY55" fmla="*/ 2794944 h 2905012"/>
                <a:gd name="connsiteX56" fmla="*/ 887125 w 2905012"/>
                <a:gd name="connsiteY56" fmla="*/ 2790867 h 2905012"/>
                <a:gd name="connsiteX57" fmla="*/ 640396 w 2905012"/>
                <a:gd name="connsiteY57" fmla="*/ 2656947 h 2905012"/>
                <a:gd name="connsiteX58" fmla="*/ 567489 w 2905012"/>
                <a:gd name="connsiteY58" fmla="*/ 2602428 h 2905012"/>
                <a:gd name="connsiteX59" fmla="*/ 657947 w 2905012"/>
                <a:gd name="connsiteY59" fmla="*/ 2342810 h 2905012"/>
                <a:gd name="connsiteX60" fmla="*/ 624796 w 2905012"/>
                <a:gd name="connsiteY60" fmla="*/ 2313872 h 2905012"/>
                <a:gd name="connsiteX61" fmla="*/ 561890 w 2905012"/>
                <a:gd name="connsiteY61" fmla="*/ 2247174 h 2905012"/>
                <a:gd name="connsiteX62" fmla="*/ 302584 w 2905012"/>
                <a:gd name="connsiteY62" fmla="*/ 2337523 h 2905012"/>
                <a:gd name="connsiteX63" fmla="*/ 248066 w 2905012"/>
                <a:gd name="connsiteY63" fmla="*/ 2264616 h 2905012"/>
                <a:gd name="connsiteX64" fmla="*/ 114145 w 2905012"/>
                <a:gd name="connsiteY64" fmla="*/ 2017887 h 2905012"/>
                <a:gd name="connsiteX65" fmla="*/ 110068 w 2905012"/>
                <a:gd name="connsiteY65" fmla="*/ 2006748 h 2905012"/>
                <a:gd name="connsiteX66" fmla="*/ 318519 w 2905012"/>
                <a:gd name="connsiteY66" fmla="*/ 1826880 h 2905012"/>
                <a:gd name="connsiteX67" fmla="*/ 288831 w 2905012"/>
                <a:gd name="connsiteY67" fmla="*/ 1722541 h 2905012"/>
                <a:gd name="connsiteX68" fmla="*/ 283887 w 2905012"/>
                <a:gd name="connsiteY68" fmla="*/ 1695402 h 2905012"/>
                <a:gd name="connsiteX69" fmla="*/ 14056 w 2905012"/>
                <a:gd name="connsiteY69" fmla="*/ 1643977 h 2905012"/>
                <a:gd name="connsiteX70" fmla="*/ 7499 w 2905012"/>
                <a:gd name="connsiteY70" fmla="*/ 1601016 h 2905012"/>
                <a:gd name="connsiteX71" fmla="*/ 0 w 2905012"/>
                <a:gd name="connsiteY71" fmla="*/ 1452506 h 2905012"/>
                <a:gd name="connsiteX72" fmla="*/ 7499 w 2905012"/>
                <a:gd name="connsiteY72" fmla="*/ 1303996 h 2905012"/>
                <a:gd name="connsiteX73" fmla="*/ 14056 w 2905012"/>
                <a:gd name="connsiteY73" fmla="*/ 1261036 h 2905012"/>
                <a:gd name="connsiteX74" fmla="*/ 284572 w 2905012"/>
                <a:gd name="connsiteY74" fmla="*/ 1209480 h 2905012"/>
                <a:gd name="connsiteX75" fmla="*/ 301005 w 2905012"/>
                <a:gd name="connsiteY75" fmla="*/ 1135394 h 2905012"/>
                <a:gd name="connsiteX76" fmla="*/ 319616 w 2905012"/>
                <a:gd name="connsiteY76" fmla="*/ 1079079 h 2905012"/>
                <a:gd name="connsiteX77" fmla="*/ 110068 w 2905012"/>
                <a:gd name="connsiteY77" fmla="*/ 898264 h 2905012"/>
                <a:gd name="connsiteX78" fmla="*/ 114145 w 2905012"/>
                <a:gd name="connsiteY78" fmla="*/ 887125 h 2905012"/>
                <a:gd name="connsiteX79" fmla="*/ 248066 w 2905012"/>
                <a:gd name="connsiteY79" fmla="*/ 640396 h 2905012"/>
                <a:gd name="connsiteX80" fmla="*/ 302584 w 2905012"/>
                <a:gd name="connsiteY80" fmla="*/ 567489 h 2905012"/>
                <a:gd name="connsiteX81" fmla="*/ 562199 w 2905012"/>
                <a:gd name="connsiteY81" fmla="*/ 657946 h 2905012"/>
                <a:gd name="connsiteX82" fmla="*/ 591138 w 2905012"/>
                <a:gd name="connsiteY82" fmla="*/ 624794 h 2905012"/>
                <a:gd name="connsiteX83" fmla="*/ 657838 w 2905012"/>
                <a:gd name="connsiteY83" fmla="*/ 561888 h 2905012"/>
                <a:gd name="connsiteX84" fmla="*/ 567489 w 2905012"/>
                <a:gd name="connsiteY84" fmla="*/ 302584 h 2905012"/>
                <a:gd name="connsiteX85" fmla="*/ 640396 w 2905012"/>
                <a:gd name="connsiteY85" fmla="*/ 248065 h 2905012"/>
                <a:gd name="connsiteX86" fmla="*/ 887125 w 2905012"/>
                <a:gd name="connsiteY86" fmla="*/ 114145 h 2905012"/>
                <a:gd name="connsiteX87" fmla="*/ 898265 w 2905012"/>
                <a:gd name="connsiteY87" fmla="*/ 110068 h 2905012"/>
                <a:gd name="connsiteX88" fmla="*/ 1078131 w 2905012"/>
                <a:gd name="connsiteY88" fmla="*/ 318516 h 2905012"/>
                <a:gd name="connsiteX89" fmla="*/ 1182469 w 2905012"/>
                <a:gd name="connsiteY89" fmla="*/ 288830 h 2905012"/>
                <a:gd name="connsiteX90" fmla="*/ 1209611 w 2905012"/>
                <a:gd name="connsiteY90" fmla="*/ 283886 h 2905012"/>
                <a:gd name="connsiteX91" fmla="*/ 1261036 w 2905012"/>
                <a:gd name="connsiteY91" fmla="*/ 14056 h 2905012"/>
                <a:gd name="connsiteX92" fmla="*/ 1303996 w 2905012"/>
                <a:gd name="connsiteY92" fmla="*/ 7499 h 2905012"/>
                <a:gd name="connsiteX93" fmla="*/ 1452506 w 2905012"/>
                <a:gd name="connsiteY93" fmla="*/ 0 h 290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2905012" h="2905012">
                  <a:moveTo>
                    <a:pt x="1452506" y="376181"/>
                  </a:moveTo>
                  <a:cubicBezTo>
                    <a:pt x="858068" y="376181"/>
                    <a:pt x="376181" y="858068"/>
                    <a:pt x="376181" y="1452506"/>
                  </a:cubicBezTo>
                  <a:cubicBezTo>
                    <a:pt x="376181" y="2046944"/>
                    <a:pt x="858068" y="2528831"/>
                    <a:pt x="1452506" y="2528831"/>
                  </a:cubicBezTo>
                  <a:cubicBezTo>
                    <a:pt x="2046944" y="2528831"/>
                    <a:pt x="2528831" y="2046944"/>
                    <a:pt x="2528831" y="1452506"/>
                  </a:cubicBezTo>
                  <a:cubicBezTo>
                    <a:pt x="2528831" y="858068"/>
                    <a:pt x="2046944" y="376181"/>
                    <a:pt x="1452506" y="376181"/>
                  </a:cubicBezTo>
                  <a:close/>
                  <a:moveTo>
                    <a:pt x="1452506" y="0"/>
                  </a:moveTo>
                  <a:cubicBezTo>
                    <a:pt x="1502644" y="0"/>
                    <a:pt x="1552188" y="2540"/>
                    <a:pt x="1601017" y="7499"/>
                  </a:cubicBezTo>
                  <a:lnTo>
                    <a:pt x="1643977" y="14056"/>
                  </a:lnTo>
                  <a:lnTo>
                    <a:pt x="1695533" y="284571"/>
                  </a:lnTo>
                  <a:lnTo>
                    <a:pt x="1769616" y="301003"/>
                  </a:lnTo>
                  <a:lnTo>
                    <a:pt x="1825934" y="319615"/>
                  </a:lnTo>
                  <a:lnTo>
                    <a:pt x="2006748" y="110068"/>
                  </a:lnTo>
                  <a:lnTo>
                    <a:pt x="2017887" y="114145"/>
                  </a:lnTo>
                  <a:cubicBezTo>
                    <a:pt x="2104775" y="150896"/>
                    <a:pt x="2187342" y="195860"/>
                    <a:pt x="2264616" y="248065"/>
                  </a:cubicBezTo>
                  <a:lnTo>
                    <a:pt x="2337523" y="302584"/>
                  </a:lnTo>
                  <a:lnTo>
                    <a:pt x="2247066" y="562199"/>
                  </a:lnTo>
                  <a:lnTo>
                    <a:pt x="2280217" y="591137"/>
                  </a:lnTo>
                  <a:lnTo>
                    <a:pt x="2343125" y="657838"/>
                  </a:lnTo>
                  <a:lnTo>
                    <a:pt x="2602428" y="567489"/>
                  </a:lnTo>
                  <a:lnTo>
                    <a:pt x="2656947" y="640396"/>
                  </a:lnTo>
                  <a:cubicBezTo>
                    <a:pt x="2709152" y="717670"/>
                    <a:pt x="2754117" y="800238"/>
                    <a:pt x="2790867" y="887125"/>
                  </a:cubicBezTo>
                  <a:lnTo>
                    <a:pt x="2794944" y="898265"/>
                  </a:lnTo>
                  <a:lnTo>
                    <a:pt x="2586495" y="1078131"/>
                  </a:lnTo>
                  <a:lnTo>
                    <a:pt x="2616181" y="1182468"/>
                  </a:lnTo>
                  <a:lnTo>
                    <a:pt x="2621126" y="1209611"/>
                  </a:lnTo>
                  <a:lnTo>
                    <a:pt x="2890957" y="1261036"/>
                  </a:lnTo>
                  <a:lnTo>
                    <a:pt x="2897513" y="1303996"/>
                  </a:lnTo>
                  <a:cubicBezTo>
                    <a:pt x="2902472" y="1352825"/>
                    <a:pt x="2905012" y="1402369"/>
                    <a:pt x="2905012" y="1452506"/>
                  </a:cubicBezTo>
                  <a:cubicBezTo>
                    <a:pt x="2905012" y="1502643"/>
                    <a:pt x="2902472" y="1552187"/>
                    <a:pt x="2897513" y="1601016"/>
                  </a:cubicBezTo>
                  <a:lnTo>
                    <a:pt x="2890957" y="1643977"/>
                  </a:lnTo>
                  <a:lnTo>
                    <a:pt x="2620440" y="1695533"/>
                  </a:lnTo>
                  <a:lnTo>
                    <a:pt x="2604008" y="1769614"/>
                  </a:lnTo>
                  <a:lnTo>
                    <a:pt x="2585396" y="1825933"/>
                  </a:lnTo>
                  <a:lnTo>
                    <a:pt x="2794944" y="2006748"/>
                  </a:lnTo>
                  <a:lnTo>
                    <a:pt x="2790867" y="2017887"/>
                  </a:lnTo>
                  <a:cubicBezTo>
                    <a:pt x="2754117" y="2104775"/>
                    <a:pt x="2709152" y="2187342"/>
                    <a:pt x="2656947" y="2264616"/>
                  </a:cubicBezTo>
                  <a:lnTo>
                    <a:pt x="2602428" y="2337523"/>
                  </a:lnTo>
                  <a:lnTo>
                    <a:pt x="2342811" y="2247065"/>
                  </a:lnTo>
                  <a:lnTo>
                    <a:pt x="2313875" y="2280215"/>
                  </a:lnTo>
                  <a:lnTo>
                    <a:pt x="2247174" y="2343123"/>
                  </a:lnTo>
                  <a:lnTo>
                    <a:pt x="2337523" y="2602428"/>
                  </a:lnTo>
                  <a:lnTo>
                    <a:pt x="2264616" y="2656947"/>
                  </a:lnTo>
                  <a:cubicBezTo>
                    <a:pt x="2187342" y="2709152"/>
                    <a:pt x="2104775" y="2754117"/>
                    <a:pt x="2017887" y="2790867"/>
                  </a:cubicBezTo>
                  <a:lnTo>
                    <a:pt x="2006748" y="2794944"/>
                  </a:lnTo>
                  <a:lnTo>
                    <a:pt x="1826880" y="2586493"/>
                  </a:lnTo>
                  <a:lnTo>
                    <a:pt x="1722544" y="2616179"/>
                  </a:lnTo>
                  <a:lnTo>
                    <a:pt x="1695403" y="2621123"/>
                  </a:lnTo>
                  <a:lnTo>
                    <a:pt x="1643977" y="2890957"/>
                  </a:lnTo>
                  <a:lnTo>
                    <a:pt x="1601017" y="2897513"/>
                  </a:lnTo>
                  <a:cubicBezTo>
                    <a:pt x="1552188" y="2902472"/>
                    <a:pt x="1502644" y="2905012"/>
                    <a:pt x="1452506" y="2905012"/>
                  </a:cubicBezTo>
                  <a:cubicBezTo>
                    <a:pt x="1402369" y="2905012"/>
                    <a:pt x="1352825" y="2902472"/>
                    <a:pt x="1303996" y="2897513"/>
                  </a:cubicBezTo>
                  <a:lnTo>
                    <a:pt x="1261036" y="2890957"/>
                  </a:lnTo>
                  <a:lnTo>
                    <a:pt x="1209479" y="2620437"/>
                  </a:lnTo>
                  <a:lnTo>
                    <a:pt x="1135396" y="2604005"/>
                  </a:lnTo>
                  <a:lnTo>
                    <a:pt x="1079081" y="2585394"/>
                  </a:lnTo>
                  <a:lnTo>
                    <a:pt x="898265" y="2794944"/>
                  </a:lnTo>
                  <a:lnTo>
                    <a:pt x="887125" y="2790867"/>
                  </a:lnTo>
                  <a:cubicBezTo>
                    <a:pt x="800238" y="2754117"/>
                    <a:pt x="717670" y="2709152"/>
                    <a:pt x="640396" y="2656947"/>
                  </a:cubicBezTo>
                  <a:lnTo>
                    <a:pt x="567489" y="2602428"/>
                  </a:lnTo>
                  <a:lnTo>
                    <a:pt x="657947" y="2342810"/>
                  </a:lnTo>
                  <a:lnTo>
                    <a:pt x="624796" y="2313872"/>
                  </a:lnTo>
                  <a:lnTo>
                    <a:pt x="561890" y="2247174"/>
                  </a:lnTo>
                  <a:lnTo>
                    <a:pt x="302584" y="2337523"/>
                  </a:lnTo>
                  <a:lnTo>
                    <a:pt x="248066" y="2264616"/>
                  </a:lnTo>
                  <a:cubicBezTo>
                    <a:pt x="195860" y="2187342"/>
                    <a:pt x="150896" y="2104775"/>
                    <a:pt x="114145" y="2017887"/>
                  </a:cubicBezTo>
                  <a:lnTo>
                    <a:pt x="110068" y="2006748"/>
                  </a:lnTo>
                  <a:lnTo>
                    <a:pt x="318519" y="1826880"/>
                  </a:lnTo>
                  <a:lnTo>
                    <a:pt x="288831" y="1722541"/>
                  </a:lnTo>
                  <a:lnTo>
                    <a:pt x="283887" y="1695402"/>
                  </a:lnTo>
                  <a:lnTo>
                    <a:pt x="14056" y="1643977"/>
                  </a:lnTo>
                  <a:lnTo>
                    <a:pt x="7499" y="1601016"/>
                  </a:lnTo>
                  <a:cubicBezTo>
                    <a:pt x="2541" y="1552187"/>
                    <a:pt x="0" y="1502643"/>
                    <a:pt x="0" y="1452506"/>
                  </a:cubicBezTo>
                  <a:cubicBezTo>
                    <a:pt x="0" y="1402369"/>
                    <a:pt x="2541" y="1352825"/>
                    <a:pt x="7499" y="1303996"/>
                  </a:cubicBezTo>
                  <a:lnTo>
                    <a:pt x="14056" y="1261036"/>
                  </a:lnTo>
                  <a:lnTo>
                    <a:pt x="284572" y="1209480"/>
                  </a:lnTo>
                  <a:lnTo>
                    <a:pt x="301005" y="1135394"/>
                  </a:lnTo>
                  <a:lnTo>
                    <a:pt x="319616" y="1079079"/>
                  </a:lnTo>
                  <a:lnTo>
                    <a:pt x="110068" y="898264"/>
                  </a:lnTo>
                  <a:lnTo>
                    <a:pt x="114145" y="887125"/>
                  </a:lnTo>
                  <a:cubicBezTo>
                    <a:pt x="150896" y="800238"/>
                    <a:pt x="195860" y="717670"/>
                    <a:pt x="248066" y="640396"/>
                  </a:cubicBezTo>
                  <a:lnTo>
                    <a:pt x="302584" y="567489"/>
                  </a:lnTo>
                  <a:lnTo>
                    <a:pt x="562199" y="657946"/>
                  </a:lnTo>
                  <a:lnTo>
                    <a:pt x="591138" y="624794"/>
                  </a:lnTo>
                  <a:lnTo>
                    <a:pt x="657838" y="561888"/>
                  </a:lnTo>
                  <a:lnTo>
                    <a:pt x="567489" y="302584"/>
                  </a:lnTo>
                  <a:lnTo>
                    <a:pt x="640396" y="248065"/>
                  </a:lnTo>
                  <a:cubicBezTo>
                    <a:pt x="717670" y="195860"/>
                    <a:pt x="800238" y="150896"/>
                    <a:pt x="887125" y="114145"/>
                  </a:cubicBezTo>
                  <a:lnTo>
                    <a:pt x="898265" y="110068"/>
                  </a:lnTo>
                  <a:lnTo>
                    <a:pt x="1078131" y="318516"/>
                  </a:lnTo>
                  <a:lnTo>
                    <a:pt x="1182469" y="288830"/>
                  </a:lnTo>
                  <a:lnTo>
                    <a:pt x="1209611" y="283886"/>
                  </a:lnTo>
                  <a:lnTo>
                    <a:pt x="1261036" y="14056"/>
                  </a:lnTo>
                  <a:lnTo>
                    <a:pt x="1303996" y="7499"/>
                  </a:lnTo>
                  <a:cubicBezTo>
                    <a:pt x="1352825" y="2540"/>
                    <a:pt x="1402369" y="0"/>
                    <a:pt x="1452506" y="0"/>
                  </a:cubicBezTo>
                  <a:close/>
                </a:path>
              </a:pathLst>
            </a:custGeom>
            <a:solidFill>
              <a:srgbClr val="0070C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sp>
          <p:nvSpPr>
            <p:cNvPr id="11" name="椭圆 10"/>
            <p:cNvSpPr/>
            <p:nvPr/>
          </p:nvSpPr>
          <p:spPr>
            <a:xfrm>
              <a:off x="4710168" y="2738381"/>
              <a:ext cx="2152649" cy="2152650"/>
            </a:xfrm>
            <a:prstGeom prst="ellipse">
              <a:avLst/>
            </a:prstGeom>
            <a:grpFill/>
            <a:ln w="19050" cap="flat" cmpd="sng" algn="ctr">
              <a:gradFill>
                <a:gsLst>
                  <a:gs pos="100000">
                    <a:srgbClr val="4F81BD">
                      <a:lumMod val="5000"/>
                      <a:lumOff val="95000"/>
                    </a:srgbClr>
                  </a:gs>
                  <a:gs pos="0">
                    <a:srgbClr val="EEEEEE"/>
                  </a:gs>
                </a:gsLst>
                <a:lin ang="2700000" scaled="0"/>
              </a:gra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sp>
          <p:nvSpPr>
            <p:cNvPr id="12" name="椭圆 11"/>
            <p:cNvSpPr/>
            <p:nvPr/>
          </p:nvSpPr>
          <p:spPr>
            <a:xfrm>
              <a:off x="4710169" y="2738382"/>
              <a:ext cx="2152650" cy="2152648"/>
            </a:xfrm>
            <a:prstGeom prst="ellipse">
              <a:avLst/>
            </a:prstGeom>
            <a:solidFill>
              <a:sysClr val="window" lastClr="CEEACA">
                <a:lumMod val="95000"/>
              </a:sysClr>
            </a:solidFill>
            <a:ln w="254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grpSp>
      <p:sp>
        <p:nvSpPr>
          <p:cNvPr id="13" name="TextBox 7"/>
          <p:cNvSpPr>
            <a:spLocks noChangeArrowheads="1"/>
          </p:cNvSpPr>
          <p:nvPr/>
        </p:nvSpPr>
        <p:spPr bwMode="auto">
          <a:xfrm>
            <a:off x="1983882" y="1675342"/>
            <a:ext cx="1487074"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2400" b="1" dirty="0">
                <a:solidFill>
                  <a:srgbClr val="0070C0"/>
                </a:solidFill>
                <a:latin typeface="微软雅黑" pitchFamily="34" charset="-122"/>
                <a:ea typeface="微软雅黑" pitchFamily="34" charset="-122"/>
                <a:sym typeface="微软雅黑" pitchFamily="34" charset="-122"/>
              </a:rPr>
              <a:t>组合</a:t>
            </a:r>
            <a:r>
              <a:rPr lang="zh-CN" altLang="en-US" sz="2400" b="1" dirty="0" smtClean="0">
                <a:solidFill>
                  <a:srgbClr val="0070C0"/>
                </a:solidFill>
                <a:latin typeface="微软雅黑" pitchFamily="34" charset="-122"/>
                <a:ea typeface="微软雅黑" pitchFamily="34" charset="-122"/>
                <a:sym typeface="微软雅黑" pitchFamily="34" charset="-122"/>
              </a:rPr>
              <a:t>接口</a:t>
            </a:r>
            <a:endParaRPr lang="zh-CN" altLang="en-US" sz="2400" b="1" dirty="0">
              <a:solidFill>
                <a:srgbClr val="0070C0"/>
              </a:solidFill>
              <a:latin typeface="微软雅黑" pitchFamily="34" charset="-122"/>
              <a:ea typeface="微软雅黑" pitchFamily="34" charset="-122"/>
              <a:sym typeface="微软雅黑" pitchFamily="34" charset="-122"/>
            </a:endParaRPr>
          </a:p>
        </p:txBody>
      </p:sp>
      <p:grpSp>
        <p:nvGrpSpPr>
          <p:cNvPr id="14" name="组合 13"/>
          <p:cNvGrpSpPr/>
          <p:nvPr/>
        </p:nvGrpSpPr>
        <p:grpSpPr>
          <a:xfrm>
            <a:off x="11204670" y="5675875"/>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5" name="椭圆 14"/>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6" name="椭圆 15"/>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17" name="组合 16"/>
          <p:cNvGrpSpPr/>
          <p:nvPr/>
        </p:nvGrpSpPr>
        <p:grpSpPr>
          <a:xfrm>
            <a:off x="10988646" y="6382263"/>
            <a:ext cx="360040" cy="36004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8" name="椭圆 17"/>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9" name="椭圆 18"/>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0" name="组合 19"/>
          <p:cNvGrpSpPr/>
          <p:nvPr/>
        </p:nvGrpSpPr>
        <p:grpSpPr>
          <a:xfrm>
            <a:off x="11379976" y="4576547"/>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1" name="椭圆 20"/>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22" name="椭圆 21"/>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3" name="组合 22"/>
          <p:cNvGrpSpPr/>
          <p:nvPr/>
        </p:nvGrpSpPr>
        <p:grpSpPr>
          <a:xfrm>
            <a:off x="9914011" y="6769681"/>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4" name="椭圆 23"/>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25" name="椭圆 24"/>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6" name="组合 25"/>
          <p:cNvGrpSpPr/>
          <p:nvPr/>
        </p:nvGrpSpPr>
        <p:grpSpPr>
          <a:xfrm>
            <a:off x="10597315" y="4702285"/>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7" name="椭圆 26"/>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28" name="椭圆 27"/>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9" name="组合 28"/>
          <p:cNvGrpSpPr/>
          <p:nvPr/>
        </p:nvGrpSpPr>
        <p:grpSpPr>
          <a:xfrm>
            <a:off x="10929051" y="5516269"/>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30" name="椭圆 29"/>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31" name="椭圆 30"/>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spTree>
    <p:extLst>
      <p:ext uri="{BB962C8B-B14F-4D97-AF65-F5344CB8AC3E}">
        <p14:creationId xmlns:p14="http://schemas.microsoft.com/office/powerpoint/2010/main" val="37119876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42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925"/>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par>
                          <p:cTn id="20" fill="hold">
                            <p:stCondLst>
                              <p:cond delay="3925"/>
                            </p:stCondLst>
                            <p:childTnLst>
                              <p:par>
                                <p:cTn id="21" presetID="31"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750" fill="hold"/>
                                        <p:tgtEl>
                                          <p:spTgt spid="9"/>
                                        </p:tgtEl>
                                        <p:attrNameLst>
                                          <p:attrName>ppt_w</p:attrName>
                                        </p:attrNameLst>
                                      </p:cBhvr>
                                      <p:tavLst>
                                        <p:tav tm="0">
                                          <p:val>
                                            <p:fltVal val="0"/>
                                          </p:val>
                                        </p:tav>
                                        <p:tav tm="100000">
                                          <p:val>
                                            <p:strVal val="#ppt_w"/>
                                          </p:val>
                                        </p:tav>
                                      </p:tavLst>
                                    </p:anim>
                                    <p:anim calcmode="lin" valueType="num">
                                      <p:cBhvr>
                                        <p:cTn id="24" dur="750" fill="hold"/>
                                        <p:tgtEl>
                                          <p:spTgt spid="9"/>
                                        </p:tgtEl>
                                        <p:attrNameLst>
                                          <p:attrName>ppt_h</p:attrName>
                                        </p:attrNameLst>
                                      </p:cBhvr>
                                      <p:tavLst>
                                        <p:tav tm="0">
                                          <p:val>
                                            <p:fltVal val="0"/>
                                          </p:val>
                                        </p:tav>
                                        <p:tav tm="100000">
                                          <p:val>
                                            <p:strVal val="#ppt_h"/>
                                          </p:val>
                                        </p:tav>
                                      </p:tavLst>
                                    </p:anim>
                                    <p:anim calcmode="lin" valueType="num">
                                      <p:cBhvr>
                                        <p:cTn id="25" dur="750" fill="hold"/>
                                        <p:tgtEl>
                                          <p:spTgt spid="9"/>
                                        </p:tgtEl>
                                        <p:attrNameLst>
                                          <p:attrName>style.rotation</p:attrName>
                                        </p:attrNameLst>
                                      </p:cBhvr>
                                      <p:tavLst>
                                        <p:tav tm="0">
                                          <p:val>
                                            <p:fltVal val="90"/>
                                          </p:val>
                                        </p:tav>
                                        <p:tav tm="100000">
                                          <p:val>
                                            <p:fltVal val="0"/>
                                          </p:val>
                                        </p:tav>
                                      </p:tavLst>
                                    </p:anim>
                                    <p:animEffect transition="in" filter="fade">
                                      <p:cBhvr>
                                        <p:cTn id="26" dur="750"/>
                                        <p:tgtEl>
                                          <p:spTgt spid="9"/>
                                        </p:tgtEl>
                                      </p:cBhvr>
                                    </p:animEffect>
                                  </p:childTnLst>
                                </p:cTn>
                              </p:par>
                            </p:childTnLst>
                          </p:cTn>
                        </p:par>
                        <p:par>
                          <p:cTn id="27" fill="hold">
                            <p:stCondLst>
                              <p:cond delay="4675"/>
                            </p:stCondLst>
                            <p:childTnLst>
                              <p:par>
                                <p:cTn id="28" presetID="53" presetClass="entr" presetSubtype="16"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childTnLst>
                                </p:cTn>
                              </p:par>
                            </p:childTnLst>
                          </p:cTn>
                        </p:par>
                        <p:par>
                          <p:cTn id="33" fill="hold">
                            <p:stCondLst>
                              <p:cond delay="5175"/>
                            </p:stCondLst>
                            <p:childTnLst>
                              <p:par>
                                <p:cTn id="34" presetID="42"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par>
                                <p:cTn id="39" presetID="2" presetClass="entr" presetSubtype="6" fill="hold" nodeType="withEffect">
                                  <p:stCondLst>
                                    <p:cond delay="75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1+#ppt_w/2"/>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6" fill="hold" nodeType="withEffect">
                                  <p:stCondLst>
                                    <p:cond delay="75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par>
                                <p:cTn id="47" presetID="2" presetClass="entr" presetSubtype="6" fill="hold" nodeType="withEffect">
                                  <p:stCondLst>
                                    <p:cond delay="75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par>
                                <p:cTn id="51" presetID="2" presetClass="entr" presetSubtype="6" fill="hold" nodeType="withEffect">
                                  <p:stCondLst>
                                    <p:cond delay="75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1+#ppt_w/2"/>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par>
                                <p:cTn id="55" presetID="2" presetClass="entr" presetSubtype="6" fill="hold" nodeType="withEffect">
                                  <p:stCondLst>
                                    <p:cond delay="75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1+#ppt_w/2"/>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par>
                                <p:cTn id="59" presetID="2" presetClass="entr" presetSubtype="6" fill="hold" nodeType="withEffect">
                                  <p:stCondLst>
                                    <p:cond delay="75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1+#ppt_w/2"/>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7" grpId="0" animBg="1"/>
      <p:bldP spid="8"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6687" y="348136"/>
            <a:ext cx="12295833" cy="588352"/>
          </a:xfrm>
          <a:prstGeom prst="rect">
            <a:avLst/>
          </a:prstGeom>
          <a:solidFill>
            <a:srgbClr val="0070C0"/>
          </a:solidFill>
          <a:ln>
            <a:noFill/>
          </a:ln>
        </p:spPr>
        <p:txBody>
          <a:bodyPr wrap="square" rtlCol="0">
            <a:spAutoFit/>
          </a:bodyPr>
          <a:lstStyle/>
          <a:p>
            <a:endParaRPr lang="zh-CN" altLang="en-US" dirty="0"/>
          </a:p>
        </p:txBody>
      </p:sp>
      <p:sp>
        <p:nvSpPr>
          <p:cNvPr id="3" name="矩形 9"/>
          <p:cNvSpPr>
            <a:spLocks noChangeArrowheads="1"/>
          </p:cNvSpPr>
          <p:nvPr/>
        </p:nvSpPr>
        <p:spPr bwMode="auto">
          <a:xfrm>
            <a:off x="2036887" y="303957"/>
            <a:ext cx="4757485" cy="684759"/>
          </a:xfrm>
          <a:prstGeom prst="rect">
            <a:avLst/>
          </a:prstGeom>
          <a:noFill/>
          <a:ln w="25400" cap="flat" cmpd="sng">
            <a:noFill/>
            <a:miter lim="800000"/>
            <a:headEnd/>
            <a:tailEnd/>
          </a:ln>
        </p:spPr>
        <p:txBody>
          <a:bodyPr anchor="ctr"/>
          <a:lstStyle/>
          <a:p>
            <a:pP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接口测试应该测什么？</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
        <p:nvSpPr>
          <p:cNvPr id="4" name="矩形 3"/>
          <p:cNvSpPr/>
          <p:nvPr/>
        </p:nvSpPr>
        <p:spPr>
          <a:xfrm>
            <a:off x="1490619" y="2281339"/>
            <a:ext cx="10123332" cy="3683358"/>
          </a:xfrm>
          <a:prstGeom prst="rect">
            <a:avLst/>
          </a:prstGeom>
          <a:noFill/>
          <a:ln w="762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5" name="TextBox 9"/>
          <p:cNvSpPr>
            <a:spLocks noChangeArrowheads="1"/>
          </p:cNvSpPr>
          <p:nvPr/>
        </p:nvSpPr>
        <p:spPr bwMode="auto">
          <a:xfrm>
            <a:off x="2028898" y="2824237"/>
            <a:ext cx="8461177" cy="206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2" tIns="60956" rIns="121912" bIns="6095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nSpc>
                <a:spcPct val="150000"/>
              </a:lnSpc>
            </a:pPr>
            <a:r>
              <a:rPr lang="zh-CN" altLang="zh-CN" sz="2800" dirty="0">
                <a:solidFill>
                  <a:srgbClr val="0070C0"/>
                </a:solidFill>
                <a:latin typeface="微软雅黑" pitchFamily="34" charset="-122"/>
                <a:ea typeface="微软雅黑" pitchFamily="34" charset="-122"/>
              </a:rPr>
              <a:t>（</a:t>
            </a:r>
            <a:r>
              <a:rPr lang="en-US" altLang="zh-CN" sz="2800" dirty="0">
                <a:solidFill>
                  <a:srgbClr val="0070C0"/>
                </a:solidFill>
                <a:latin typeface="微软雅黑" pitchFamily="34" charset="-122"/>
                <a:ea typeface="微软雅黑" pitchFamily="34" charset="-122"/>
              </a:rPr>
              <a:t>1</a:t>
            </a:r>
            <a:r>
              <a:rPr lang="zh-CN" altLang="zh-CN" sz="2800" dirty="0">
                <a:solidFill>
                  <a:srgbClr val="0070C0"/>
                </a:solidFill>
                <a:latin typeface="微软雅黑" pitchFamily="34" charset="-122"/>
                <a:ea typeface="微软雅黑" pitchFamily="34" charset="-122"/>
              </a:rPr>
              <a:t>）检查返回值的结构是否正确，如是</a:t>
            </a:r>
            <a:r>
              <a:rPr lang="en-US" altLang="zh-CN" sz="2800" dirty="0" err="1">
                <a:solidFill>
                  <a:srgbClr val="0070C0"/>
                </a:solidFill>
                <a:latin typeface="微软雅黑" pitchFamily="34" charset="-122"/>
                <a:ea typeface="微软雅黑" pitchFamily="34" charset="-122"/>
              </a:rPr>
              <a:t>json</a:t>
            </a:r>
            <a:r>
              <a:rPr lang="zh-CN" altLang="zh-CN" sz="2800" dirty="0">
                <a:solidFill>
                  <a:srgbClr val="0070C0"/>
                </a:solidFill>
                <a:latin typeface="微软雅黑" pitchFamily="34" charset="-122"/>
                <a:ea typeface="微软雅黑" pitchFamily="34" charset="-122"/>
              </a:rPr>
              <a:t>类型还是</a:t>
            </a:r>
            <a:r>
              <a:rPr lang="en-US" altLang="zh-CN" sz="2800" dirty="0">
                <a:solidFill>
                  <a:srgbClr val="0070C0"/>
                </a:solidFill>
                <a:latin typeface="微软雅黑" pitchFamily="34" charset="-122"/>
                <a:ea typeface="微软雅黑" pitchFamily="34" charset="-122"/>
              </a:rPr>
              <a:t>xml</a:t>
            </a:r>
            <a:r>
              <a:rPr lang="zh-CN" altLang="zh-CN" sz="2800" dirty="0">
                <a:solidFill>
                  <a:srgbClr val="0070C0"/>
                </a:solidFill>
                <a:latin typeface="微软雅黑" pitchFamily="34" charset="-122"/>
                <a:ea typeface="微软雅黑" pitchFamily="34" charset="-122"/>
              </a:rPr>
              <a:t>类型的数据</a:t>
            </a:r>
          </a:p>
          <a:p>
            <a:pPr>
              <a:lnSpc>
                <a:spcPct val="150000"/>
              </a:lnSpc>
            </a:pPr>
            <a:r>
              <a:rPr lang="zh-CN" altLang="zh-CN" sz="2800" dirty="0">
                <a:solidFill>
                  <a:srgbClr val="0070C0"/>
                </a:solidFill>
                <a:latin typeface="微软雅黑" pitchFamily="34" charset="-122"/>
                <a:ea typeface="微软雅黑" pitchFamily="34" charset="-122"/>
              </a:rPr>
              <a:t>（</a:t>
            </a:r>
            <a:r>
              <a:rPr lang="en-US" altLang="zh-CN" sz="2800" dirty="0">
                <a:solidFill>
                  <a:srgbClr val="0070C0"/>
                </a:solidFill>
                <a:latin typeface="微软雅黑" pitchFamily="34" charset="-122"/>
                <a:ea typeface="微软雅黑" pitchFamily="34" charset="-122"/>
              </a:rPr>
              <a:t>2</a:t>
            </a:r>
            <a:r>
              <a:rPr lang="zh-CN" altLang="zh-CN" sz="2800" dirty="0">
                <a:solidFill>
                  <a:srgbClr val="0070C0"/>
                </a:solidFill>
                <a:latin typeface="微软雅黑" pitchFamily="34" charset="-122"/>
                <a:ea typeface="微软雅黑" pitchFamily="34" charset="-122"/>
              </a:rPr>
              <a:t>）字段名称是否正确等</a:t>
            </a:r>
          </a:p>
        </p:txBody>
      </p:sp>
      <p:grpSp>
        <p:nvGrpSpPr>
          <p:cNvPr id="6" name="组合 5"/>
          <p:cNvGrpSpPr/>
          <p:nvPr/>
        </p:nvGrpSpPr>
        <p:grpSpPr>
          <a:xfrm>
            <a:off x="1849115" y="1024037"/>
            <a:ext cx="1756607" cy="1756607"/>
            <a:chOff x="4333987" y="2362200"/>
            <a:chExt cx="2905011" cy="2905012"/>
          </a:xfrm>
          <a:gradFill>
            <a:gsLst>
              <a:gs pos="62000">
                <a:srgbClr val="C69135"/>
              </a:gs>
              <a:gs pos="34200">
                <a:srgbClr val="E6D38F"/>
              </a:gs>
              <a:gs pos="0">
                <a:srgbClr val="FCD860"/>
              </a:gs>
              <a:gs pos="100000">
                <a:srgbClr val="F1DF97"/>
              </a:gs>
            </a:gsLst>
            <a:lin ang="12000000" scaled="0"/>
          </a:gradFill>
          <a:effectLst>
            <a:outerShdw blurRad="177800" dist="88900" dir="2700000" algn="tl" rotWithShape="0">
              <a:prstClr val="black">
                <a:alpha val="30000"/>
              </a:prstClr>
            </a:outerShdw>
          </a:effectLst>
        </p:grpSpPr>
        <p:sp>
          <p:nvSpPr>
            <p:cNvPr id="7" name="任意多边形 6"/>
            <p:cNvSpPr/>
            <p:nvPr/>
          </p:nvSpPr>
          <p:spPr>
            <a:xfrm>
              <a:off x="4333987" y="2362200"/>
              <a:ext cx="2905011" cy="2905012"/>
            </a:xfrm>
            <a:custGeom>
              <a:avLst/>
              <a:gdLst>
                <a:gd name="connsiteX0" fmla="*/ 1452506 w 2905012"/>
                <a:gd name="connsiteY0" fmla="*/ 376181 h 2905012"/>
                <a:gd name="connsiteX1" fmla="*/ 376181 w 2905012"/>
                <a:gd name="connsiteY1" fmla="*/ 1452506 h 2905012"/>
                <a:gd name="connsiteX2" fmla="*/ 1452506 w 2905012"/>
                <a:gd name="connsiteY2" fmla="*/ 2528831 h 2905012"/>
                <a:gd name="connsiteX3" fmla="*/ 2528831 w 2905012"/>
                <a:gd name="connsiteY3" fmla="*/ 1452506 h 2905012"/>
                <a:gd name="connsiteX4" fmla="*/ 1452506 w 2905012"/>
                <a:gd name="connsiteY4" fmla="*/ 376181 h 2905012"/>
                <a:gd name="connsiteX5" fmla="*/ 1452506 w 2905012"/>
                <a:gd name="connsiteY5" fmla="*/ 0 h 2905012"/>
                <a:gd name="connsiteX6" fmla="*/ 1601017 w 2905012"/>
                <a:gd name="connsiteY6" fmla="*/ 7499 h 2905012"/>
                <a:gd name="connsiteX7" fmla="*/ 1643977 w 2905012"/>
                <a:gd name="connsiteY7" fmla="*/ 14056 h 2905012"/>
                <a:gd name="connsiteX8" fmla="*/ 1695533 w 2905012"/>
                <a:gd name="connsiteY8" fmla="*/ 284571 h 2905012"/>
                <a:gd name="connsiteX9" fmla="*/ 1769616 w 2905012"/>
                <a:gd name="connsiteY9" fmla="*/ 301003 h 2905012"/>
                <a:gd name="connsiteX10" fmla="*/ 1825934 w 2905012"/>
                <a:gd name="connsiteY10" fmla="*/ 319615 h 2905012"/>
                <a:gd name="connsiteX11" fmla="*/ 2006748 w 2905012"/>
                <a:gd name="connsiteY11" fmla="*/ 110068 h 2905012"/>
                <a:gd name="connsiteX12" fmla="*/ 2017887 w 2905012"/>
                <a:gd name="connsiteY12" fmla="*/ 114145 h 2905012"/>
                <a:gd name="connsiteX13" fmla="*/ 2264616 w 2905012"/>
                <a:gd name="connsiteY13" fmla="*/ 248065 h 2905012"/>
                <a:gd name="connsiteX14" fmla="*/ 2337523 w 2905012"/>
                <a:gd name="connsiteY14" fmla="*/ 302584 h 2905012"/>
                <a:gd name="connsiteX15" fmla="*/ 2247066 w 2905012"/>
                <a:gd name="connsiteY15" fmla="*/ 562199 h 2905012"/>
                <a:gd name="connsiteX16" fmla="*/ 2280217 w 2905012"/>
                <a:gd name="connsiteY16" fmla="*/ 591137 h 2905012"/>
                <a:gd name="connsiteX17" fmla="*/ 2343125 w 2905012"/>
                <a:gd name="connsiteY17" fmla="*/ 657838 h 2905012"/>
                <a:gd name="connsiteX18" fmla="*/ 2602428 w 2905012"/>
                <a:gd name="connsiteY18" fmla="*/ 567489 h 2905012"/>
                <a:gd name="connsiteX19" fmla="*/ 2656947 w 2905012"/>
                <a:gd name="connsiteY19" fmla="*/ 640396 h 2905012"/>
                <a:gd name="connsiteX20" fmla="*/ 2790867 w 2905012"/>
                <a:gd name="connsiteY20" fmla="*/ 887125 h 2905012"/>
                <a:gd name="connsiteX21" fmla="*/ 2794944 w 2905012"/>
                <a:gd name="connsiteY21" fmla="*/ 898265 h 2905012"/>
                <a:gd name="connsiteX22" fmla="*/ 2586495 w 2905012"/>
                <a:gd name="connsiteY22" fmla="*/ 1078131 h 2905012"/>
                <a:gd name="connsiteX23" fmla="*/ 2616181 w 2905012"/>
                <a:gd name="connsiteY23" fmla="*/ 1182468 h 2905012"/>
                <a:gd name="connsiteX24" fmla="*/ 2621126 w 2905012"/>
                <a:gd name="connsiteY24" fmla="*/ 1209611 h 2905012"/>
                <a:gd name="connsiteX25" fmla="*/ 2890957 w 2905012"/>
                <a:gd name="connsiteY25" fmla="*/ 1261036 h 2905012"/>
                <a:gd name="connsiteX26" fmla="*/ 2897513 w 2905012"/>
                <a:gd name="connsiteY26" fmla="*/ 1303996 h 2905012"/>
                <a:gd name="connsiteX27" fmla="*/ 2905012 w 2905012"/>
                <a:gd name="connsiteY27" fmla="*/ 1452506 h 2905012"/>
                <a:gd name="connsiteX28" fmla="*/ 2897513 w 2905012"/>
                <a:gd name="connsiteY28" fmla="*/ 1601016 h 2905012"/>
                <a:gd name="connsiteX29" fmla="*/ 2890957 w 2905012"/>
                <a:gd name="connsiteY29" fmla="*/ 1643977 h 2905012"/>
                <a:gd name="connsiteX30" fmla="*/ 2620440 w 2905012"/>
                <a:gd name="connsiteY30" fmla="*/ 1695533 h 2905012"/>
                <a:gd name="connsiteX31" fmla="*/ 2604008 w 2905012"/>
                <a:gd name="connsiteY31" fmla="*/ 1769614 h 2905012"/>
                <a:gd name="connsiteX32" fmla="*/ 2585396 w 2905012"/>
                <a:gd name="connsiteY32" fmla="*/ 1825933 h 2905012"/>
                <a:gd name="connsiteX33" fmla="*/ 2794944 w 2905012"/>
                <a:gd name="connsiteY33" fmla="*/ 2006748 h 2905012"/>
                <a:gd name="connsiteX34" fmla="*/ 2790867 w 2905012"/>
                <a:gd name="connsiteY34" fmla="*/ 2017887 h 2905012"/>
                <a:gd name="connsiteX35" fmla="*/ 2656947 w 2905012"/>
                <a:gd name="connsiteY35" fmla="*/ 2264616 h 2905012"/>
                <a:gd name="connsiteX36" fmla="*/ 2602428 w 2905012"/>
                <a:gd name="connsiteY36" fmla="*/ 2337523 h 2905012"/>
                <a:gd name="connsiteX37" fmla="*/ 2342811 w 2905012"/>
                <a:gd name="connsiteY37" fmla="*/ 2247065 h 2905012"/>
                <a:gd name="connsiteX38" fmla="*/ 2313875 w 2905012"/>
                <a:gd name="connsiteY38" fmla="*/ 2280215 h 2905012"/>
                <a:gd name="connsiteX39" fmla="*/ 2247174 w 2905012"/>
                <a:gd name="connsiteY39" fmla="*/ 2343123 h 2905012"/>
                <a:gd name="connsiteX40" fmla="*/ 2337523 w 2905012"/>
                <a:gd name="connsiteY40" fmla="*/ 2602428 h 2905012"/>
                <a:gd name="connsiteX41" fmla="*/ 2264616 w 2905012"/>
                <a:gd name="connsiteY41" fmla="*/ 2656947 h 2905012"/>
                <a:gd name="connsiteX42" fmla="*/ 2017887 w 2905012"/>
                <a:gd name="connsiteY42" fmla="*/ 2790867 h 2905012"/>
                <a:gd name="connsiteX43" fmla="*/ 2006748 w 2905012"/>
                <a:gd name="connsiteY43" fmla="*/ 2794944 h 2905012"/>
                <a:gd name="connsiteX44" fmla="*/ 1826880 w 2905012"/>
                <a:gd name="connsiteY44" fmla="*/ 2586493 h 2905012"/>
                <a:gd name="connsiteX45" fmla="*/ 1722544 w 2905012"/>
                <a:gd name="connsiteY45" fmla="*/ 2616179 h 2905012"/>
                <a:gd name="connsiteX46" fmla="*/ 1695403 w 2905012"/>
                <a:gd name="connsiteY46" fmla="*/ 2621123 h 2905012"/>
                <a:gd name="connsiteX47" fmla="*/ 1643977 w 2905012"/>
                <a:gd name="connsiteY47" fmla="*/ 2890957 h 2905012"/>
                <a:gd name="connsiteX48" fmla="*/ 1601017 w 2905012"/>
                <a:gd name="connsiteY48" fmla="*/ 2897513 h 2905012"/>
                <a:gd name="connsiteX49" fmla="*/ 1452506 w 2905012"/>
                <a:gd name="connsiteY49" fmla="*/ 2905012 h 2905012"/>
                <a:gd name="connsiteX50" fmla="*/ 1303996 w 2905012"/>
                <a:gd name="connsiteY50" fmla="*/ 2897513 h 2905012"/>
                <a:gd name="connsiteX51" fmla="*/ 1261036 w 2905012"/>
                <a:gd name="connsiteY51" fmla="*/ 2890957 h 2905012"/>
                <a:gd name="connsiteX52" fmla="*/ 1209479 w 2905012"/>
                <a:gd name="connsiteY52" fmla="*/ 2620437 h 2905012"/>
                <a:gd name="connsiteX53" fmla="*/ 1135396 w 2905012"/>
                <a:gd name="connsiteY53" fmla="*/ 2604005 h 2905012"/>
                <a:gd name="connsiteX54" fmla="*/ 1079081 w 2905012"/>
                <a:gd name="connsiteY54" fmla="*/ 2585394 h 2905012"/>
                <a:gd name="connsiteX55" fmla="*/ 898265 w 2905012"/>
                <a:gd name="connsiteY55" fmla="*/ 2794944 h 2905012"/>
                <a:gd name="connsiteX56" fmla="*/ 887125 w 2905012"/>
                <a:gd name="connsiteY56" fmla="*/ 2790867 h 2905012"/>
                <a:gd name="connsiteX57" fmla="*/ 640396 w 2905012"/>
                <a:gd name="connsiteY57" fmla="*/ 2656947 h 2905012"/>
                <a:gd name="connsiteX58" fmla="*/ 567489 w 2905012"/>
                <a:gd name="connsiteY58" fmla="*/ 2602428 h 2905012"/>
                <a:gd name="connsiteX59" fmla="*/ 657947 w 2905012"/>
                <a:gd name="connsiteY59" fmla="*/ 2342810 h 2905012"/>
                <a:gd name="connsiteX60" fmla="*/ 624796 w 2905012"/>
                <a:gd name="connsiteY60" fmla="*/ 2313872 h 2905012"/>
                <a:gd name="connsiteX61" fmla="*/ 561890 w 2905012"/>
                <a:gd name="connsiteY61" fmla="*/ 2247174 h 2905012"/>
                <a:gd name="connsiteX62" fmla="*/ 302584 w 2905012"/>
                <a:gd name="connsiteY62" fmla="*/ 2337523 h 2905012"/>
                <a:gd name="connsiteX63" fmla="*/ 248066 w 2905012"/>
                <a:gd name="connsiteY63" fmla="*/ 2264616 h 2905012"/>
                <a:gd name="connsiteX64" fmla="*/ 114145 w 2905012"/>
                <a:gd name="connsiteY64" fmla="*/ 2017887 h 2905012"/>
                <a:gd name="connsiteX65" fmla="*/ 110068 w 2905012"/>
                <a:gd name="connsiteY65" fmla="*/ 2006748 h 2905012"/>
                <a:gd name="connsiteX66" fmla="*/ 318519 w 2905012"/>
                <a:gd name="connsiteY66" fmla="*/ 1826880 h 2905012"/>
                <a:gd name="connsiteX67" fmla="*/ 288831 w 2905012"/>
                <a:gd name="connsiteY67" fmla="*/ 1722541 h 2905012"/>
                <a:gd name="connsiteX68" fmla="*/ 283887 w 2905012"/>
                <a:gd name="connsiteY68" fmla="*/ 1695402 h 2905012"/>
                <a:gd name="connsiteX69" fmla="*/ 14056 w 2905012"/>
                <a:gd name="connsiteY69" fmla="*/ 1643977 h 2905012"/>
                <a:gd name="connsiteX70" fmla="*/ 7499 w 2905012"/>
                <a:gd name="connsiteY70" fmla="*/ 1601016 h 2905012"/>
                <a:gd name="connsiteX71" fmla="*/ 0 w 2905012"/>
                <a:gd name="connsiteY71" fmla="*/ 1452506 h 2905012"/>
                <a:gd name="connsiteX72" fmla="*/ 7499 w 2905012"/>
                <a:gd name="connsiteY72" fmla="*/ 1303996 h 2905012"/>
                <a:gd name="connsiteX73" fmla="*/ 14056 w 2905012"/>
                <a:gd name="connsiteY73" fmla="*/ 1261036 h 2905012"/>
                <a:gd name="connsiteX74" fmla="*/ 284572 w 2905012"/>
                <a:gd name="connsiteY74" fmla="*/ 1209480 h 2905012"/>
                <a:gd name="connsiteX75" fmla="*/ 301005 w 2905012"/>
                <a:gd name="connsiteY75" fmla="*/ 1135394 h 2905012"/>
                <a:gd name="connsiteX76" fmla="*/ 319616 w 2905012"/>
                <a:gd name="connsiteY76" fmla="*/ 1079079 h 2905012"/>
                <a:gd name="connsiteX77" fmla="*/ 110068 w 2905012"/>
                <a:gd name="connsiteY77" fmla="*/ 898264 h 2905012"/>
                <a:gd name="connsiteX78" fmla="*/ 114145 w 2905012"/>
                <a:gd name="connsiteY78" fmla="*/ 887125 h 2905012"/>
                <a:gd name="connsiteX79" fmla="*/ 248066 w 2905012"/>
                <a:gd name="connsiteY79" fmla="*/ 640396 h 2905012"/>
                <a:gd name="connsiteX80" fmla="*/ 302584 w 2905012"/>
                <a:gd name="connsiteY80" fmla="*/ 567489 h 2905012"/>
                <a:gd name="connsiteX81" fmla="*/ 562199 w 2905012"/>
                <a:gd name="connsiteY81" fmla="*/ 657946 h 2905012"/>
                <a:gd name="connsiteX82" fmla="*/ 591138 w 2905012"/>
                <a:gd name="connsiteY82" fmla="*/ 624794 h 2905012"/>
                <a:gd name="connsiteX83" fmla="*/ 657838 w 2905012"/>
                <a:gd name="connsiteY83" fmla="*/ 561888 h 2905012"/>
                <a:gd name="connsiteX84" fmla="*/ 567489 w 2905012"/>
                <a:gd name="connsiteY84" fmla="*/ 302584 h 2905012"/>
                <a:gd name="connsiteX85" fmla="*/ 640396 w 2905012"/>
                <a:gd name="connsiteY85" fmla="*/ 248065 h 2905012"/>
                <a:gd name="connsiteX86" fmla="*/ 887125 w 2905012"/>
                <a:gd name="connsiteY86" fmla="*/ 114145 h 2905012"/>
                <a:gd name="connsiteX87" fmla="*/ 898265 w 2905012"/>
                <a:gd name="connsiteY87" fmla="*/ 110068 h 2905012"/>
                <a:gd name="connsiteX88" fmla="*/ 1078131 w 2905012"/>
                <a:gd name="connsiteY88" fmla="*/ 318516 h 2905012"/>
                <a:gd name="connsiteX89" fmla="*/ 1182469 w 2905012"/>
                <a:gd name="connsiteY89" fmla="*/ 288830 h 2905012"/>
                <a:gd name="connsiteX90" fmla="*/ 1209611 w 2905012"/>
                <a:gd name="connsiteY90" fmla="*/ 283886 h 2905012"/>
                <a:gd name="connsiteX91" fmla="*/ 1261036 w 2905012"/>
                <a:gd name="connsiteY91" fmla="*/ 14056 h 2905012"/>
                <a:gd name="connsiteX92" fmla="*/ 1303996 w 2905012"/>
                <a:gd name="connsiteY92" fmla="*/ 7499 h 2905012"/>
                <a:gd name="connsiteX93" fmla="*/ 1452506 w 2905012"/>
                <a:gd name="connsiteY93" fmla="*/ 0 h 290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2905012" h="2905012">
                  <a:moveTo>
                    <a:pt x="1452506" y="376181"/>
                  </a:moveTo>
                  <a:cubicBezTo>
                    <a:pt x="858068" y="376181"/>
                    <a:pt x="376181" y="858068"/>
                    <a:pt x="376181" y="1452506"/>
                  </a:cubicBezTo>
                  <a:cubicBezTo>
                    <a:pt x="376181" y="2046944"/>
                    <a:pt x="858068" y="2528831"/>
                    <a:pt x="1452506" y="2528831"/>
                  </a:cubicBezTo>
                  <a:cubicBezTo>
                    <a:pt x="2046944" y="2528831"/>
                    <a:pt x="2528831" y="2046944"/>
                    <a:pt x="2528831" y="1452506"/>
                  </a:cubicBezTo>
                  <a:cubicBezTo>
                    <a:pt x="2528831" y="858068"/>
                    <a:pt x="2046944" y="376181"/>
                    <a:pt x="1452506" y="376181"/>
                  </a:cubicBezTo>
                  <a:close/>
                  <a:moveTo>
                    <a:pt x="1452506" y="0"/>
                  </a:moveTo>
                  <a:cubicBezTo>
                    <a:pt x="1502644" y="0"/>
                    <a:pt x="1552188" y="2540"/>
                    <a:pt x="1601017" y="7499"/>
                  </a:cubicBezTo>
                  <a:lnTo>
                    <a:pt x="1643977" y="14056"/>
                  </a:lnTo>
                  <a:lnTo>
                    <a:pt x="1695533" y="284571"/>
                  </a:lnTo>
                  <a:lnTo>
                    <a:pt x="1769616" y="301003"/>
                  </a:lnTo>
                  <a:lnTo>
                    <a:pt x="1825934" y="319615"/>
                  </a:lnTo>
                  <a:lnTo>
                    <a:pt x="2006748" y="110068"/>
                  </a:lnTo>
                  <a:lnTo>
                    <a:pt x="2017887" y="114145"/>
                  </a:lnTo>
                  <a:cubicBezTo>
                    <a:pt x="2104775" y="150896"/>
                    <a:pt x="2187342" y="195860"/>
                    <a:pt x="2264616" y="248065"/>
                  </a:cubicBezTo>
                  <a:lnTo>
                    <a:pt x="2337523" y="302584"/>
                  </a:lnTo>
                  <a:lnTo>
                    <a:pt x="2247066" y="562199"/>
                  </a:lnTo>
                  <a:lnTo>
                    <a:pt x="2280217" y="591137"/>
                  </a:lnTo>
                  <a:lnTo>
                    <a:pt x="2343125" y="657838"/>
                  </a:lnTo>
                  <a:lnTo>
                    <a:pt x="2602428" y="567489"/>
                  </a:lnTo>
                  <a:lnTo>
                    <a:pt x="2656947" y="640396"/>
                  </a:lnTo>
                  <a:cubicBezTo>
                    <a:pt x="2709152" y="717670"/>
                    <a:pt x="2754117" y="800238"/>
                    <a:pt x="2790867" y="887125"/>
                  </a:cubicBezTo>
                  <a:lnTo>
                    <a:pt x="2794944" y="898265"/>
                  </a:lnTo>
                  <a:lnTo>
                    <a:pt x="2586495" y="1078131"/>
                  </a:lnTo>
                  <a:lnTo>
                    <a:pt x="2616181" y="1182468"/>
                  </a:lnTo>
                  <a:lnTo>
                    <a:pt x="2621126" y="1209611"/>
                  </a:lnTo>
                  <a:lnTo>
                    <a:pt x="2890957" y="1261036"/>
                  </a:lnTo>
                  <a:lnTo>
                    <a:pt x="2897513" y="1303996"/>
                  </a:lnTo>
                  <a:cubicBezTo>
                    <a:pt x="2902472" y="1352825"/>
                    <a:pt x="2905012" y="1402369"/>
                    <a:pt x="2905012" y="1452506"/>
                  </a:cubicBezTo>
                  <a:cubicBezTo>
                    <a:pt x="2905012" y="1502643"/>
                    <a:pt x="2902472" y="1552187"/>
                    <a:pt x="2897513" y="1601016"/>
                  </a:cubicBezTo>
                  <a:lnTo>
                    <a:pt x="2890957" y="1643977"/>
                  </a:lnTo>
                  <a:lnTo>
                    <a:pt x="2620440" y="1695533"/>
                  </a:lnTo>
                  <a:lnTo>
                    <a:pt x="2604008" y="1769614"/>
                  </a:lnTo>
                  <a:lnTo>
                    <a:pt x="2585396" y="1825933"/>
                  </a:lnTo>
                  <a:lnTo>
                    <a:pt x="2794944" y="2006748"/>
                  </a:lnTo>
                  <a:lnTo>
                    <a:pt x="2790867" y="2017887"/>
                  </a:lnTo>
                  <a:cubicBezTo>
                    <a:pt x="2754117" y="2104775"/>
                    <a:pt x="2709152" y="2187342"/>
                    <a:pt x="2656947" y="2264616"/>
                  </a:cubicBezTo>
                  <a:lnTo>
                    <a:pt x="2602428" y="2337523"/>
                  </a:lnTo>
                  <a:lnTo>
                    <a:pt x="2342811" y="2247065"/>
                  </a:lnTo>
                  <a:lnTo>
                    <a:pt x="2313875" y="2280215"/>
                  </a:lnTo>
                  <a:lnTo>
                    <a:pt x="2247174" y="2343123"/>
                  </a:lnTo>
                  <a:lnTo>
                    <a:pt x="2337523" y="2602428"/>
                  </a:lnTo>
                  <a:lnTo>
                    <a:pt x="2264616" y="2656947"/>
                  </a:lnTo>
                  <a:cubicBezTo>
                    <a:pt x="2187342" y="2709152"/>
                    <a:pt x="2104775" y="2754117"/>
                    <a:pt x="2017887" y="2790867"/>
                  </a:cubicBezTo>
                  <a:lnTo>
                    <a:pt x="2006748" y="2794944"/>
                  </a:lnTo>
                  <a:lnTo>
                    <a:pt x="1826880" y="2586493"/>
                  </a:lnTo>
                  <a:lnTo>
                    <a:pt x="1722544" y="2616179"/>
                  </a:lnTo>
                  <a:lnTo>
                    <a:pt x="1695403" y="2621123"/>
                  </a:lnTo>
                  <a:lnTo>
                    <a:pt x="1643977" y="2890957"/>
                  </a:lnTo>
                  <a:lnTo>
                    <a:pt x="1601017" y="2897513"/>
                  </a:lnTo>
                  <a:cubicBezTo>
                    <a:pt x="1552188" y="2902472"/>
                    <a:pt x="1502644" y="2905012"/>
                    <a:pt x="1452506" y="2905012"/>
                  </a:cubicBezTo>
                  <a:cubicBezTo>
                    <a:pt x="1402369" y="2905012"/>
                    <a:pt x="1352825" y="2902472"/>
                    <a:pt x="1303996" y="2897513"/>
                  </a:cubicBezTo>
                  <a:lnTo>
                    <a:pt x="1261036" y="2890957"/>
                  </a:lnTo>
                  <a:lnTo>
                    <a:pt x="1209479" y="2620437"/>
                  </a:lnTo>
                  <a:lnTo>
                    <a:pt x="1135396" y="2604005"/>
                  </a:lnTo>
                  <a:lnTo>
                    <a:pt x="1079081" y="2585394"/>
                  </a:lnTo>
                  <a:lnTo>
                    <a:pt x="898265" y="2794944"/>
                  </a:lnTo>
                  <a:lnTo>
                    <a:pt x="887125" y="2790867"/>
                  </a:lnTo>
                  <a:cubicBezTo>
                    <a:pt x="800238" y="2754117"/>
                    <a:pt x="717670" y="2709152"/>
                    <a:pt x="640396" y="2656947"/>
                  </a:cubicBezTo>
                  <a:lnTo>
                    <a:pt x="567489" y="2602428"/>
                  </a:lnTo>
                  <a:lnTo>
                    <a:pt x="657947" y="2342810"/>
                  </a:lnTo>
                  <a:lnTo>
                    <a:pt x="624796" y="2313872"/>
                  </a:lnTo>
                  <a:lnTo>
                    <a:pt x="561890" y="2247174"/>
                  </a:lnTo>
                  <a:lnTo>
                    <a:pt x="302584" y="2337523"/>
                  </a:lnTo>
                  <a:lnTo>
                    <a:pt x="248066" y="2264616"/>
                  </a:lnTo>
                  <a:cubicBezTo>
                    <a:pt x="195860" y="2187342"/>
                    <a:pt x="150896" y="2104775"/>
                    <a:pt x="114145" y="2017887"/>
                  </a:cubicBezTo>
                  <a:lnTo>
                    <a:pt x="110068" y="2006748"/>
                  </a:lnTo>
                  <a:lnTo>
                    <a:pt x="318519" y="1826880"/>
                  </a:lnTo>
                  <a:lnTo>
                    <a:pt x="288831" y="1722541"/>
                  </a:lnTo>
                  <a:lnTo>
                    <a:pt x="283887" y="1695402"/>
                  </a:lnTo>
                  <a:lnTo>
                    <a:pt x="14056" y="1643977"/>
                  </a:lnTo>
                  <a:lnTo>
                    <a:pt x="7499" y="1601016"/>
                  </a:lnTo>
                  <a:cubicBezTo>
                    <a:pt x="2541" y="1552187"/>
                    <a:pt x="0" y="1502643"/>
                    <a:pt x="0" y="1452506"/>
                  </a:cubicBezTo>
                  <a:cubicBezTo>
                    <a:pt x="0" y="1402369"/>
                    <a:pt x="2541" y="1352825"/>
                    <a:pt x="7499" y="1303996"/>
                  </a:cubicBezTo>
                  <a:lnTo>
                    <a:pt x="14056" y="1261036"/>
                  </a:lnTo>
                  <a:lnTo>
                    <a:pt x="284572" y="1209480"/>
                  </a:lnTo>
                  <a:lnTo>
                    <a:pt x="301005" y="1135394"/>
                  </a:lnTo>
                  <a:lnTo>
                    <a:pt x="319616" y="1079079"/>
                  </a:lnTo>
                  <a:lnTo>
                    <a:pt x="110068" y="898264"/>
                  </a:lnTo>
                  <a:lnTo>
                    <a:pt x="114145" y="887125"/>
                  </a:lnTo>
                  <a:cubicBezTo>
                    <a:pt x="150896" y="800238"/>
                    <a:pt x="195860" y="717670"/>
                    <a:pt x="248066" y="640396"/>
                  </a:cubicBezTo>
                  <a:lnTo>
                    <a:pt x="302584" y="567489"/>
                  </a:lnTo>
                  <a:lnTo>
                    <a:pt x="562199" y="657946"/>
                  </a:lnTo>
                  <a:lnTo>
                    <a:pt x="591138" y="624794"/>
                  </a:lnTo>
                  <a:lnTo>
                    <a:pt x="657838" y="561888"/>
                  </a:lnTo>
                  <a:lnTo>
                    <a:pt x="567489" y="302584"/>
                  </a:lnTo>
                  <a:lnTo>
                    <a:pt x="640396" y="248065"/>
                  </a:lnTo>
                  <a:cubicBezTo>
                    <a:pt x="717670" y="195860"/>
                    <a:pt x="800238" y="150896"/>
                    <a:pt x="887125" y="114145"/>
                  </a:cubicBezTo>
                  <a:lnTo>
                    <a:pt x="898265" y="110068"/>
                  </a:lnTo>
                  <a:lnTo>
                    <a:pt x="1078131" y="318516"/>
                  </a:lnTo>
                  <a:lnTo>
                    <a:pt x="1182469" y="288830"/>
                  </a:lnTo>
                  <a:lnTo>
                    <a:pt x="1209611" y="283886"/>
                  </a:lnTo>
                  <a:lnTo>
                    <a:pt x="1261036" y="14056"/>
                  </a:lnTo>
                  <a:lnTo>
                    <a:pt x="1303996" y="7499"/>
                  </a:lnTo>
                  <a:cubicBezTo>
                    <a:pt x="1352825" y="2540"/>
                    <a:pt x="1402369" y="0"/>
                    <a:pt x="1452506" y="0"/>
                  </a:cubicBezTo>
                  <a:close/>
                </a:path>
              </a:pathLst>
            </a:custGeom>
            <a:solidFill>
              <a:srgbClr val="0070C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sp>
          <p:nvSpPr>
            <p:cNvPr id="8" name="椭圆 7"/>
            <p:cNvSpPr/>
            <p:nvPr/>
          </p:nvSpPr>
          <p:spPr>
            <a:xfrm>
              <a:off x="4710168" y="2738381"/>
              <a:ext cx="2152649" cy="2152650"/>
            </a:xfrm>
            <a:prstGeom prst="ellipse">
              <a:avLst/>
            </a:prstGeom>
            <a:grpFill/>
            <a:ln w="19050" cap="flat" cmpd="sng" algn="ctr">
              <a:gradFill>
                <a:gsLst>
                  <a:gs pos="100000">
                    <a:srgbClr val="4F81BD">
                      <a:lumMod val="5000"/>
                      <a:lumOff val="95000"/>
                    </a:srgbClr>
                  </a:gs>
                  <a:gs pos="0">
                    <a:srgbClr val="EEEEEE"/>
                  </a:gs>
                </a:gsLst>
                <a:lin ang="2700000" scaled="0"/>
              </a:gra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sp>
          <p:nvSpPr>
            <p:cNvPr id="9" name="椭圆 8"/>
            <p:cNvSpPr/>
            <p:nvPr/>
          </p:nvSpPr>
          <p:spPr>
            <a:xfrm>
              <a:off x="4710169" y="2738382"/>
              <a:ext cx="2152650" cy="2152648"/>
            </a:xfrm>
            <a:prstGeom prst="ellipse">
              <a:avLst/>
            </a:prstGeom>
            <a:solidFill>
              <a:sysClr val="window" lastClr="CEEACA">
                <a:lumMod val="95000"/>
              </a:sysClr>
            </a:solidFill>
            <a:ln w="254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DE932F"/>
                </a:solidFill>
                <a:effectLst/>
                <a:uLnTx/>
                <a:uFillTx/>
                <a:latin typeface="Calibri"/>
                <a:ea typeface="宋体" panose="02010600030101010101" pitchFamily="2" charset="-122"/>
              </a:endParaRPr>
            </a:p>
          </p:txBody>
        </p:sp>
      </p:grpSp>
      <p:sp>
        <p:nvSpPr>
          <p:cNvPr id="10" name="TextBox 7"/>
          <p:cNvSpPr>
            <a:spLocks noChangeArrowheads="1"/>
          </p:cNvSpPr>
          <p:nvPr/>
        </p:nvSpPr>
        <p:spPr bwMode="auto">
          <a:xfrm>
            <a:off x="1983882" y="1675342"/>
            <a:ext cx="1487074"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2400" b="1" dirty="0" smtClean="0">
                <a:solidFill>
                  <a:srgbClr val="0070C0"/>
                </a:solidFill>
                <a:latin typeface="微软雅黑" pitchFamily="34" charset="-122"/>
                <a:ea typeface="微软雅黑" pitchFamily="34" charset="-122"/>
                <a:sym typeface="微软雅黑" pitchFamily="34" charset="-122"/>
              </a:rPr>
              <a:t>结构检查</a:t>
            </a:r>
            <a:endParaRPr lang="zh-CN" altLang="en-US" sz="2400" b="1" dirty="0">
              <a:solidFill>
                <a:srgbClr val="0070C0"/>
              </a:solidFill>
              <a:latin typeface="微软雅黑" pitchFamily="34" charset="-122"/>
              <a:ea typeface="微软雅黑" pitchFamily="34" charset="-122"/>
              <a:sym typeface="微软雅黑" pitchFamily="34" charset="-122"/>
            </a:endParaRPr>
          </a:p>
        </p:txBody>
      </p:sp>
      <p:grpSp>
        <p:nvGrpSpPr>
          <p:cNvPr id="11" name="组合 10"/>
          <p:cNvGrpSpPr/>
          <p:nvPr/>
        </p:nvGrpSpPr>
        <p:grpSpPr>
          <a:xfrm>
            <a:off x="11204670" y="5675875"/>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2" name="椭圆 11"/>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3" name="椭圆 12"/>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14" name="组合 13"/>
          <p:cNvGrpSpPr/>
          <p:nvPr/>
        </p:nvGrpSpPr>
        <p:grpSpPr>
          <a:xfrm>
            <a:off x="11379976" y="4576547"/>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5" name="椭圆 14"/>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6" name="椭圆 15"/>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17" name="组合 16"/>
          <p:cNvGrpSpPr/>
          <p:nvPr/>
        </p:nvGrpSpPr>
        <p:grpSpPr>
          <a:xfrm>
            <a:off x="10597315" y="4702285"/>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8" name="椭圆 17"/>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9" name="椭圆 18"/>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0" name="组合 19"/>
          <p:cNvGrpSpPr/>
          <p:nvPr/>
        </p:nvGrpSpPr>
        <p:grpSpPr>
          <a:xfrm>
            <a:off x="10929051" y="5516269"/>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1" name="椭圆 20"/>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22" name="椭圆 21"/>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endParaRPr>
            </a:p>
          </p:txBody>
        </p:sp>
      </p:grpSp>
      <p:grpSp>
        <p:nvGrpSpPr>
          <p:cNvPr id="23" name="组合 22"/>
          <p:cNvGrpSpPr/>
          <p:nvPr/>
        </p:nvGrpSpPr>
        <p:grpSpPr>
          <a:xfrm>
            <a:off x="695618" y="3564"/>
            <a:ext cx="1113557" cy="1236496"/>
            <a:chOff x="7414667" y="3750264"/>
            <a:chExt cx="871129" cy="967304"/>
          </a:xfrm>
        </p:grpSpPr>
        <p:sp>
          <p:nvSpPr>
            <p:cNvPr id="24" name="椭圆 23"/>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25" name="文本框 24"/>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Tree>
    <p:extLst>
      <p:ext uri="{BB962C8B-B14F-4D97-AF65-F5344CB8AC3E}">
        <p14:creationId xmlns:p14="http://schemas.microsoft.com/office/powerpoint/2010/main" val="37191203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425"/>
                            </p:stCondLst>
                            <p:childTnLst>
                              <p:par>
                                <p:cTn id="11" presetID="21" presetClass="entr" presetSubtype="1"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par>
                          <p:cTn id="14" fill="hold">
                            <p:stCondLst>
                              <p:cond delay="3425"/>
                            </p:stCondLst>
                            <p:childTnLst>
                              <p:par>
                                <p:cTn id="15" presetID="3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750" fill="hold"/>
                                        <p:tgtEl>
                                          <p:spTgt spid="6"/>
                                        </p:tgtEl>
                                        <p:attrNameLst>
                                          <p:attrName>ppt_w</p:attrName>
                                        </p:attrNameLst>
                                      </p:cBhvr>
                                      <p:tavLst>
                                        <p:tav tm="0">
                                          <p:val>
                                            <p:fltVal val="0"/>
                                          </p:val>
                                        </p:tav>
                                        <p:tav tm="100000">
                                          <p:val>
                                            <p:strVal val="#ppt_w"/>
                                          </p:val>
                                        </p:tav>
                                      </p:tavLst>
                                    </p:anim>
                                    <p:anim calcmode="lin" valueType="num">
                                      <p:cBhvr>
                                        <p:cTn id="18" dur="750" fill="hold"/>
                                        <p:tgtEl>
                                          <p:spTgt spid="6"/>
                                        </p:tgtEl>
                                        <p:attrNameLst>
                                          <p:attrName>ppt_h</p:attrName>
                                        </p:attrNameLst>
                                      </p:cBhvr>
                                      <p:tavLst>
                                        <p:tav tm="0">
                                          <p:val>
                                            <p:fltVal val="0"/>
                                          </p:val>
                                        </p:tav>
                                        <p:tav tm="100000">
                                          <p:val>
                                            <p:strVal val="#ppt_h"/>
                                          </p:val>
                                        </p:tav>
                                      </p:tavLst>
                                    </p:anim>
                                    <p:anim calcmode="lin" valueType="num">
                                      <p:cBhvr>
                                        <p:cTn id="19" dur="750" fill="hold"/>
                                        <p:tgtEl>
                                          <p:spTgt spid="6"/>
                                        </p:tgtEl>
                                        <p:attrNameLst>
                                          <p:attrName>style.rotation</p:attrName>
                                        </p:attrNameLst>
                                      </p:cBhvr>
                                      <p:tavLst>
                                        <p:tav tm="0">
                                          <p:val>
                                            <p:fltVal val="90"/>
                                          </p:val>
                                        </p:tav>
                                        <p:tav tm="100000">
                                          <p:val>
                                            <p:fltVal val="0"/>
                                          </p:val>
                                        </p:tav>
                                      </p:tavLst>
                                    </p:anim>
                                    <p:animEffect transition="in" filter="fade">
                                      <p:cBhvr>
                                        <p:cTn id="20" dur="750"/>
                                        <p:tgtEl>
                                          <p:spTgt spid="6"/>
                                        </p:tgtEl>
                                      </p:cBhvr>
                                    </p:animEffect>
                                  </p:childTnLst>
                                </p:cTn>
                              </p:par>
                            </p:childTnLst>
                          </p:cTn>
                        </p:par>
                        <p:par>
                          <p:cTn id="21" fill="hold">
                            <p:stCondLst>
                              <p:cond delay="4175"/>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4675"/>
                            </p:stCondLst>
                            <p:childTnLst>
                              <p:par>
                                <p:cTn id="28" presetID="42"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par>
                                <p:cTn id="33" presetID="2" presetClass="entr" presetSubtype="6" fill="hold" nodeType="withEffect">
                                  <p:stCondLst>
                                    <p:cond delay="75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1+#ppt_w/2"/>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stCondLst>
                                    <p:cond delay="75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1+#ppt_w/2"/>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75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1+#ppt_w/2"/>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6" fill="hold" nodeType="withEffect">
                                  <p:stCondLst>
                                    <p:cond delay="75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1+#ppt_w/2"/>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par>
                          <p:cTn id="49" fill="hold">
                            <p:stCondLst>
                              <p:cond delay="5925"/>
                            </p:stCondLst>
                            <p:childTnLst>
                              <p:par>
                                <p:cTn id="50" presetID="53" presetClass="entr" presetSubtype="16" fill="hold" nodeType="afterEffect">
                                  <p:stCondLst>
                                    <p:cond delay="0"/>
                                  </p:stCondLst>
                                  <p:iterate type="lt">
                                    <p:tmPct val="10000"/>
                                  </p:iterate>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4" grpId="0" animBg="1"/>
      <p:bldP spid="5"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圆角矩形 18"/>
          <p:cNvSpPr/>
          <p:nvPr/>
        </p:nvSpPr>
        <p:spPr>
          <a:xfrm>
            <a:off x="1024821" y="1528093"/>
            <a:ext cx="10876962" cy="1350150"/>
          </a:xfrm>
          <a:prstGeom prst="roundRect">
            <a:avLst>
              <a:gd name="adj" fmla="val 9001"/>
            </a:avLst>
          </a:prstGeom>
          <a:solidFill>
            <a:srgbClr val="00B0F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0" name="矩形 19"/>
          <p:cNvSpPr/>
          <p:nvPr/>
        </p:nvSpPr>
        <p:spPr>
          <a:xfrm>
            <a:off x="1947901" y="1528093"/>
            <a:ext cx="9594042" cy="1350150"/>
          </a:xfrm>
          <a:prstGeom prst="rect">
            <a:avLst/>
          </a:prstGeom>
          <a:solidFill>
            <a:sysClr val="window" lastClr="CEEACA">
              <a:lumMod val="95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1" name="TextBox 30"/>
          <p:cNvSpPr txBox="1"/>
          <p:nvPr/>
        </p:nvSpPr>
        <p:spPr>
          <a:xfrm>
            <a:off x="1998467" y="1600101"/>
            <a:ext cx="8231679" cy="369332"/>
          </a:xfrm>
          <a:prstGeom prst="rect">
            <a:avLst/>
          </a:prstGeom>
          <a:noFill/>
          <a:effectLst/>
        </p:spPr>
        <p:txBody>
          <a:bodyPr wrap="square" rtlCol="0">
            <a:spAutoFit/>
          </a:bodyPr>
          <a:lstStyle/>
          <a:p>
            <a:pPr fontAlgn="auto">
              <a:spcBef>
                <a:spcPts val="0"/>
              </a:spcBef>
              <a:spcAft>
                <a:spcPts val="0"/>
              </a:spcAft>
            </a:pPr>
            <a:r>
              <a:rPr lang="zh-CN" altLang="en-US" b="1" dirty="0" smtClean="0">
                <a:solidFill>
                  <a:srgbClr val="C01A1C"/>
                </a:solidFill>
                <a:latin typeface="微软雅黑" panose="020B0503020204020204" pitchFamily="34" charset="-122"/>
                <a:ea typeface="微软雅黑" panose="020B0503020204020204" pitchFamily="34" charset="-122"/>
              </a:rPr>
              <a:t>调用方式</a:t>
            </a:r>
            <a:endParaRPr lang="zh-CN" altLang="en-US" b="1" dirty="0">
              <a:solidFill>
                <a:srgbClr val="C01A1C"/>
              </a:solidFill>
              <a:latin typeface="微软雅黑" panose="020B0503020204020204" pitchFamily="34" charset="-122"/>
              <a:ea typeface="微软雅黑" panose="020B0503020204020204" pitchFamily="34" charset="-122"/>
            </a:endParaRPr>
          </a:p>
        </p:txBody>
      </p:sp>
      <p:sp>
        <p:nvSpPr>
          <p:cNvPr id="22" name="矩形 21"/>
          <p:cNvSpPr/>
          <p:nvPr/>
        </p:nvSpPr>
        <p:spPr>
          <a:xfrm>
            <a:off x="1998468" y="1895903"/>
            <a:ext cx="9748083" cy="889474"/>
          </a:xfrm>
          <a:prstGeom prst="rect">
            <a:avLst/>
          </a:prstGeom>
        </p:spPr>
        <p:txBody>
          <a:bodyPr wrap="square">
            <a:spAutoFit/>
          </a:bodyPr>
          <a:lstStyle/>
          <a:p>
            <a:pPr marL="171450" indent="-171450" fontAlgn="auto">
              <a:lnSpc>
                <a:spcPct val="130000"/>
              </a:lnSpc>
              <a:spcBef>
                <a:spcPts val="600"/>
              </a:spcBef>
              <a:spcAft>
                <a:spcPts val="0"/>
              </a:spcAft>
              <a:buFont typeface="Arial"/>
              <a:buChar char="•"/>
            </a:pPr>
            <a:r>
              <a:rPr lang="en-US" altLang="zh-CN" dirty="0">
                <a:solidFill>
                  <a:prstClr val="black">
                    <a:lumMod val="65000"/>
                    <a:lumOff val="35000"/>
                  </a:prstClr>
                </a:solidFill>
                <a:latin typeface="微软雅黑" panose="020B0503020204020204" pitchFamily="34" charset="-122"/>
                <a:ea typeface="微软雅黑" panose="020B0503020204020204" pitchFamily="34" charset="-122"/>
              </a:rPr>
              <a:t>HTTP</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调</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用</a:t>
            </a:r>
            <a:r>
              <a:rPr lang="en-US" altLang="zh-CN" dirty="0" smtClean="0">
                <a:solidFill>
                  <a:prstClr val="black">
                    <a:lumMod val="65000"/>
                    <a:lumOff val="35000"/>
                  </a:prstClr>
                </a:solidFill>
                <a:latin typeface="微软雅黑" panose="020B0503020204020204" pitchFamily="34" charset="-122"/>
                <a:ea typeface="微软雅黑" panose="020B0503020204020204" pitchFamily="34" charset="-122"/>
              </a:rPr>
              <a:t>  </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（注意</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：提交数据，一定使用</a:t>
            </a:r>
            <a:r>
              <a:rPr lang="en-US" altLang="zh-CN" dirty="0">
                <a:solidFill>
                  <a:prstClr val="black">
                    <a:lumMod val="65000"/>
                    <a:lumOff val="35000"/>
                  </a:prstClr>
                </a:solidFill>
                <a:latin typeface="微软雅黑" panose="020B0503020204020204" pitchFamily="34" charset="-122"/>
                <a:ea typeface="微软雅黑" panose="020B0503020204020204" pitchFamily="34" charset="-122"/>
              </a:rPr>
              <a:t>POST</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方式，不能使用</a:t>
            </a:r>
            <a:r>
              <a:rPr lang="en-US" altLang="zh-CN" dirty="0">
                <a:solidFill>
                  <a:prstClr val="black">
                    <a:lumMod val="65000"/>
                    <a:lumOff val="35000"/>
                  </a:prstClr>
                </a:solidFill>
                <a:latin typeface="微软雅黑" panose="020B0503020204020204" pitchFamily="34" charset="-122"/>
                <a:ea typeface="微软雅黑" panose="020B0503020204020204" pitchFamily="34" charset="-122"/>
              </a:rPr>
              <a:t>GET</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方式</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a:t>
            </a:r>
            <a:endParaRPr lang="en-US" altLang="zh-CN" dirty="0" smtClean="0">
              <a:solidFill>
                <a:prstClr val="black">
                  <a:lumMod val="65000"/>
                  <a:lumOff val="35000"/>
                </a:prstClr>
              </a:solidFill>
              <a:latin typeface="微软雅黑" panose="020B0503020204020204" pitchFamily="34" charset="-122"/>
              <a:ea typeface="微软雅黑" panose="020B0503020204020204" pitchFamily="34" charset="-122"/>
            </a:endParaRPr>
          </a:p>
          <a:p>
            <a:pPr marL="171450" indent="-171450" fontAlgn="auto">
              <a:lnSpc>
                <a:spcPct val="130000"/>
              </a:lnSpc>
              <a:spcBef>
                <a:spcPts val="600"/>
              </a:spcBef>
              <a:spcAft>
                <a:spcPts val="0"/>
              </a:spcAft>
              <a:buFont typeface="Arial"/>
              <a:buChar char="•"/>
            </a:pP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其他方式</a:t>
            </a:r>
            <a:endParaRPr lang="zh-CN" altLang="en-US" dirty="0">
              <a:solidFill>
                <a:prstClr val="black">
                  <a:lumMod val="65000"/>
                  <a:lumOff val="35000"/>
                </a:prstClr>
              </a:solidFill>
              <a:latin typeface="微软雅黑" panose="020B0503020204020204" pitchFamily="34" charset="-122"/>
              <a:ea typeface="微软雅黑" panose="020B0503020204020204" pitchFamily="34" charset="-122"/>
            </a:endParaRPr>
          </a:p>
        </p:txBody>
      </p:sp>
      <p:pic>
        <p:nvPicPr>
          <p:cNvPr id="23" name="Picture 4" descr="C:\Documents and Settings\Administrator\桌面\图标\ico\verified-user.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167595" y="1816125"/>
            <a:ext cx="625074" cy="701648"/>
          </a:xfrm>
          <a:prstGeom prst="rect">
            <a:avLst/>
          </a:prstGeom>
          <a:noFill/>
          <a:extLst>
            <a:ext uri="{909E8E84-426E-40DD-AFC4-6F175D3DCCD1}">
              <a14:hiddenFill xmlns:a14="http://schemas.microsoft.com/office/drawing/2010/main">
                <a:solidFill>
                  <a:srgbClr val="FFFFFF"/>
                </a:solidFill>
              </a14:hiddenFill>
            </a:ext>
          </a:extLst>
        </p:spPr>
      </p:pic>
      <p:sp>
        <p:nvSpPr>
          <p:cNvPr id="24" name="圆角矩形 23"/>
          <p:cNvSpPr/>
          <p:nvPr/>
        </p:nvSpPr>
        <p:spPr>
          <a:xfrm>
            <a:off x="1024821" y="3359361"/>
            <a:ext cx="10876962" cy="1480284"/>
          </a:xfrm>
          <a:prstGeom prst="roundRect">
            <a:avLst>
              <a:gd name="adj" fmla="val 9001"/>
            </a:avLst>
          </a:prstGeom>
          <a:solidFill>
            <a:srgbClr val="0070C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5" name="矩形 24"/>
          <p:cNvSpPr/>
          <p:nvPr/>
        </p:nvSpPr>
        <p:spPr>
          <a:xfrm>
            <a:off x="1947901" y="3359361"/>
            <a:ext cx="9594042" cy="1480284"/>
          </a:xfrm>
          <a:prstGeom prst="rect">
            <a:avLst/>
          </a:prstGeom>
          <a:solidFill>
            <a:sysClr val="window" lastClr="CEEACA">
              <a:lumMod val="95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b="0" i="0" u="none" strike="noStrike" kern="0" cap="none" spc="0" normalizeH="0" baseline="0" noProof="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26" name="TextBox 38"/>
          <p:cNvSpPr txBox="1"/>
          <p:nvPr/>
        </p:nvSpPr>
        <p:spPr>
          <a:xfrm>
            <a:off x="1998467" y="3471216"/>
            <a:ext cx="8448303" cy="369332"/>
          </a:xfrm>
          <a:prstGeom prst="rect">
            <a:avLst/>
          </a:prstGeom>
          <a:noFill/>
          <a:effectLst/>
        </p:spPr>
        <p:txBody>
          <a:bodyPr wrap="square" rtlCol="0">
            <a:spAutoFit/>
          </a:bodyPr>
          <a:lstStyle/>
          <a:p>
            <a:pPr fontAlgn="auto">
              <a:spcBef>
                <a:spcPts val="0"/>
              </a:spcBef>
              <a:spcAft>
                <a:spcPts val="0"/>
              </a:spcAft>
            </a:pPr>
            <a:r>
              <a:rPr lang="zh-CN" altLang="en-US" b="1" dirty="0" smtClean="0">
                <a:solidFill>
                  <a:srgbClr val="FF0000"/>
                </a:solidFill>
                <a:latin typeface="微软雅黑" panose="020B0503020204020204" pitchFamily="34" charset="-122"/>
                <a:ea typeface="微软雅黑" panose="020B0503020204020204" pitchFamily="34" charset="-122"/>
              </a:rPr>
              <a:t>参数格式校验</a:t>
            </a:r>
            <a:endParaRPr lang="zh-CN" altLang="en-US" b="1" dirty="0">
              <a:solidFill>
                <a:srgbClr val="FF0000"/>
              </a:solidFill>
              <a:latin typeface="微软雅黑" panose="020B0503020204020204" pitchFamily="34" charset="-122"/>
              <a:ea typeface="微软雅黑" panose="020B0503020204020204" pitchFamily="34" charset="-122"/>
            </a:endParaRPr>
          </a:p>
        </p:txBody>
      </p:sp>
      <p:sp>
        <p:nvSpPr>
          <p:cNvPr id="27" name="矩形 26"/>
          <p:cNvSpPr/>
          <p:nvPr/>
        </p:nvSpPr>
        <p:spPr>
          <a:xfrm>
            <a:off x="1998468" y="3767018"/>
            <a:ext cx="9748083" cy="889474"/>
          </a:xfrm>
          <a:prstGeom prst="rect">
            <a:avLst/>
          </a:prstGeom>
        </p:spPr>
        <p:txBody>
          <a:bodyPr wrap="square">
            <a:spAutoFit/>
          </a:bodyPr>
          <a:lstStyle/>
          <a:p>
            <a:pPr marL="171450" indent="-171450" fontAlgn="auto">
              <a:lnSpc>
                <a:spcPct val="130000"/>
              </a:lnSpc>
              <a:spcBef>
                <a:spcPts val="600"/>
              </a:spcBef>
              <a:spcAft>
                <a:spcPts val="0"/>
              </a:spcAft>
              <a:buFont typeface="Arial"/>
              <a:buChar char="•"/>
            </a:pPr>
            <a:r>
              <a:rPr lang="zh-TW" altLang="en-US" dirty="0" smtClean="0">
                <a:solidFill>
                  <a:prstClr val="black">
                    <a:lumMod val="65000"/>
                    <a:lumOff val="35000"/>
                  </a:prstClr>
                </a:solidFill>
                <a:latin typeface="微软雅黑" panose="020B0503020204020204" pitchFamily="34" charset="-122"/>
                <a:ea typeface="微软雅黑" panose="020B0503020204020204" pitchFamily="34" charset="-122"/>
              </a:rPr>
              <a:t>必选项检查         </a:t>
            </a:r>
            <a:r>
              <a:rPr lang="en-US" altLang="zh-TW" dirty="0" smtClean="0">
                <a:solidFill>
                  <a:prstClr val="black">
                    <a:lumMod val="65000"/>
                    <a:lumOff val="35000"/>
                  </a:prstClr>
                </a:solidFill>
                <a:latin typeface="微软雅黑" panose="020B0503020204020204" pitchFamily="34" charset="-122"/>
                <a:ea typeface="微软雅黑" panose="020B0503020204020204" pitchFamily="34" charset="-122"/>
              </a:rPr>
              <a:t>             </a:t>
            </a:r>
            <a:r>
              <a:rPr lang="zh-TW" altLang="en-US" dirty="0" smtClean="0">
                <a:solidFill>
                  <a:prstClr val="black">
                    <a:lumMod val="65000"/>
                    <a:lumOff val="35000"/>
                  </a:prstClr>
                </a:solidFill>
                <a:latin typeface="微软雅黑" panose="020B0503020204020204" pitchFamily="34" charset="-122"/>
                <a:ea typeface="微软雅黑" panose="020B0503020204020204" pitchFamily="34" charset="-122"/>
              </a:rPr>
              <a:t>   </a:t>
            </a:r>
            <a:r>
              <a:rPr lang="zh-TW" altLang="en-US" dirty="0">
                <a:solidFill>
                  <a:prstClr val="black">
                    <a:lumMod val="65000"/>
                    <a:lumOff val="35000"/>
                  </a:prstClr>
                </a:solidFill>
                <a:latin typeface="微软雅黑" panose="020B0503020204020204" pitchFamily="34" charset="-122"/>
                <a:ea typeface="微软雅黑" panose="020B0503020204020204" pitchFamily="34" charset="-122"/>
              </a:rPr>
              <a:t>非必选项默认值         </a:t>
            </a:r>
            <a:r>
              <a:rPr lang="en-US" altLang="zh-TW" dirty="0" smtClean="0">
                <a:solidFill>
                  <a:prstClr val="black">
                    <a:lumMod val="65000"/>
                    <a:lumOff val="35000"/>
                  </a:prstClr>
                </a:solidFill>
                <a:latin typeface="微软雅黑" panose="020B0503020204020204" pitchFamily="34" charset="-122"/>
                <a:ea typeface="微软雅黑" panose="020B0503020204020204" pitchFamily="34" charset="-122"/>
              </a:rPr>
              <a:t>                         </a:t>
            </a:r>
            <a:r>
              <a:rPr lang="zh-TW" altLang="en-US" dirty="0" smtClean="0">
                <a:solidFill>
                  <a:prstClr val="black">
                    <a:lumMod val="65000"/>
                    <a:lumOff val="35000"/>
                  </a:prstClr>
                </a:solidFill>
                <a:latin typeface="微软雅黑" panose="020B0503020204020204" pitchFamily="34" charset="-122"/>
                <a:ea typeface="微软雅黑" panose="020B0503020204020204" pitchFamily="34" charset="-122"/>
              </a:rPr>
              <a:t>类型</a:t>
            </a:r>
            <a:endParaRPr lang="zh-TW" altLang="en-US" dirty="0">
              <a:solidFill>
                <a:prstClr val="black">
                  <a:lumMod val="65000"/>
                  <a:lumOff val="35000"/>
                </a:prstClr>
              </a:solidFill>
              <a:latin typeface="微软雅黑" panose="020B0503020204020204" pitchFamily="34" charset="-122"/>
              <a:ea typeface="微软雅黑" panose="020B0503020204020204" pitchFamily="34" charset="-122"/>
            </a:endParaRPr>
          </a:p>
          <a:p>
            <a:pPr marL="171450" indent="-171450" fontAlgn="auto">
              <a:lnSpc>
                <a:spcPct val="130000"/>
              </a:lnSpc>
              <a:spcBef>
                <a:spcPts val="600"/>
              </a:spcBef>
              <a:spcAft>
                <a:spcPts val="0"/>
              </a:spcAft>
              <a:buFont typeface="Arial"/>
              <a:buChar char="•"/>
            </a:pPr>
            <a:r>
              <a:rPr lang="zh-TW" altLang="en-US" dirty="0" smtClean="0">
                <a:solidFill>
                  <a:prstClr val="black">
                    <a:lumMod val="65000"/>
                    <a:lumOff val="35000"/>
                  </a:prstClr>
                </a:solidFill>
                <a:latin typeface="微软雅黑" panose="020B0503020204020204" pitchFamily="34" charset="-122"/>
                <a:ea typeface="微软雅黑" panose="020B0503020204020204" pitchFamily="34" charset="-122"/>
              </a:rPr>
              <a:t>取值范围             </a:t>
            </a:r>
            <a:r>
              <a:rPr lang="en-US" altLang="zh-TW" dirty="0" smtClean="0">
                <a:solidFill>
                  <a:prstClr val="black">
                    <a:lumMod val="65000"/>
                    <a:lumOff val="35000"/>
                  </a:prstClr>
                </a:solidFill>
                <a:latin typeface="微软雅黑" panose="020B0503020204020204" pitchFamily="34" charset="-122"/>
                <a:ea typeface="微软雅黑" panose="020B0503020204020204" pitchFamily="34" charset="-122"/>
              </a:rPr>
              <a:t>             </a:t>
            </a:r>
            <a:r>
              <a:rPr lang="zh-TW" altLang="en-US" dirty="0" smtClean="0">
                <a:solidFill>
                  <a:prstClr val="black">
                    <a:lumMod val="65000"/>
                    <a:lumOff val="35000"/>
                  </a:prstClr>
                </a:solidFill>
                <a:latin typeface="微软雅黑" panose="020B0503020204020204" pitchFamily="34" charset="-122"/>
                <a:ea typeface="微软雅黑" panose="020B0503020204020204" pitchFamily="34" charset="-122"/>
              </a:rPr>
              <a:t> </a:t>
            </a:r>
            <a:r>
              <a:rPr lang="zh-TW" altLang="en-US" dirty="0">
                <a:solidFill>
                  <a:prstClr val="black">
                    <a:lumMod val="65000"/>
                    <a:lumOff val="35000"/>
                  </a:prstClr>
                </a:solidFill>
                <a:latin typeface="微软雅黑" panose="020B0503020204020204" pitchFamily="34" charset="-122"/>
                <a:ea typeface="微软雅黑" panose="020B0503020204020204" pitchFamily="34" charset="-122"/>
              </a:rPr>
              <a:t>长度                </a:t>
            </a:r>
            <a:r>
              <a:rPr lang="en-US" altLang="zh-TW" dirty="0" smtClean="0">
                <a:solidFill>
                  <a:prstClr val="black">
                    <a:lumMod val="65000"/>
                    <a:lumOff val="35000"/>
                  </a:prstClr>
                </a:solidFill>
                <a:latin typeface="微软雅黑" panose="020B0503020204020204" pitchFamily="34" charset="-122"/>
                <a:ea typeface="微软雅黑" panose="020B0503020204020204" pitchFamily="34" charset="-122"/>
              </a:rPr>
              <a:t>                                    </a:t>
            </a:r>
            <a:r>
              <a:rPr lang="zh-TW" altLang="en-US" dirty="0" smtClean="0">
                <a:solidFill>
                  <a:prstClr val="black">
                    <a:lumMod val="65000"/>
                    <a:lumOff val="35000"/>
                  </a:prstClr>
                </a:solidFill>
                <a:latin typeface="微软雅黑" panose="020B0503020204020204" pitchFamily="34" charset="-122"/>
                <a:ea typeface="微软雅黑" panose="020B0503020204020204" pitchFamily="34" charset="-122"/>
              </a:rPr>
              <a:t>全</a:t>
            </a:r>
            <a:r>
              <a:rPr lang="en-US" altLang="zh-TW" dirty="0">
                <a:solidFill>
                  <a:prstClr val="black">
                    <a:lumMod val="65000"/>
                    <a:lumOff val="35000"/>
                  </a:prstClr>
                </a:solidFill>
                <a:latin typeface="微软雅黑" panose="020B0503020204020204" pitchFamily="34" charset="-122"/>
                <a:ea typeface="微软雅黑" panose="020B0503020204020204" pitchFamily="34" charset="-122"/>
              </a:rPr>
              <a:t>/</a:t>
            </a:r>
            <a:r>
              <a:rPr lang="zh-TW" altLang="en-US" dirty="0">
                <a:solidFill>
                  <a:prstClr val="black">
                    <a:lumMod val="65000"/>
                    <a:lumOff val="35000"/>
                  </a:prstClr>
                </a:solidFill>
                <a:latin typeface="微软雅黑" panose="020B0503020204020204" pitchFamily="34" charset="-122"/>
                <a:ea typeface="微软雅黑" panose="020B0503020204020204" pitchFamily="34" charset="-122"/>
              </a:rPr>
              <a:t>半角、大</a:t>
            </a:r>
            <a:r>
              <a:rPr lang="en-US" altLang="zh-TW" dirty="0">
                <a:solidFill>
                  <a:prstClr val="black">
                    <a:lumMod val="65000"/>
                    <a:lumOff val="35000"/>
                  </a:prstClr>
                </a:solidFill>
                <a:latin typeface="微软雅黑" panose="020B0503020204020204" pitchFamily="34" charset="-122"/>
                <a:ea typeface="微软雅黑" panose="020B0503020204020204" pitchFamily="34" charset="-122"/>
              </a:rPr>
              <a:t>/</a:t>
            </a:r>
            <a:r>
              <a:rPr lang="zh-TW" altLang="en-US" dirty="0">
                <a:solidFill>
                  <a:prstClr val="black">
                    <a:lumMod val="65000"/>
                    <a:lumOff val="35000"/>
                  </a:prstClr>
                </a:solidFill>
                <a:latin typeface="微软雅黑" panose="020B0503020204020204" pitchFamily="34" charset="-122"/>
                <a:ea typeface="微软雅黑" panose="020B0503020204020204" pitchFamily="34" charset="-122"/>
              </a:rPr>
              <a:t>小写转换</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a:t>
            </a:r>
            <a:endParaRPr lang="zh-CN" altLang="en-US"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8" name="圆角矩形 27"/>
          <p:cNvSpPr/>
          <p:nvPr/>
        </p:nvSpPr>
        <p:spPr>
          <a:xfrm>
            <a:off x="1024821" y="5176913"/>
            <a:ext cx="10949170" cy="1471590"/>
          </a:xfrm>
          <a:prstGeom prst="roundRect">
            <a:avLst>
              <a:gd name="adj" fmla="val 9001"/>
            </a:avLst>
          </a:prstGeom>
          <a:solidFill>
            <a:srgbClr val="00B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9" name="矩形 28"/>
          <p:cNvSpPr/>
          <p:nvPr/>
        </p:nvSpPr>
        <p:spPr>
          <a:xfrm>
            <a:off x="1947901" y="5176913"/>
            <a:ext cx="9594042" cy="1471590"/>
          </a:xfrm>
          <a:prstGeom prst="rect">
            <a:avLst/>
          </a:prstGeom>
          <a:solidFill>
            <a:sysClr val="window" lastClr="CEEACA">
              <a:lumMod val="95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30" name="TextBox 44"/>
          <p:cNvSpPr txBox="1"/>
          <p:nvPr/>
        </p:nvSpPr>
        <p:spPr>
          <a:xfrm>
            <a:off x="1953441" y="5281510"/>
            <a:ext cx="6585372" cy="369332"/>
          </a:xfrm>
          <a:prstGeom prst="rect">
            <a:avLst/>
          </a:prstGeom>
          <a:noFill/>
          <a:effectLst/>
        </p:spPr>
        <p:txBody>
          <a:bodyPr wrap="square" rtlCol="0">
            <a:spAutoFit/>
          </a:bodyPr>
          <a:lstStyle/>
          <a:p>
            <a:pPr fontAlgn="auto">
              <a:spcBef>
                <a:spcPts val="0"/>
              </a:spcBef>
              <a:spcAft>
                <a:spcPts val="0"/>
              </a:spcAft>
            </a:pPr>
            <a:r>
              <a:rPr lang="zh-CN" altLang="en-US" b="1" dirty="0" smtClean="0">
                <a:solidFill>
                  <a:srgbClr val="C01A1C"/>
                </a:solidFill>
                <a:latin typeface="微软雅黑" panose="020B0503020204020204" pitchFamily="34" charset="-122"/>
                <a:ea typeface="微软雅黑" panose="020B0503020204020204" pitchFamily="34" charset="-122"/>
              </a:rPr>
              <a:t>返回结果</a:t>
            </a:r>
            <a:endParaRPr lang="zh-CN" altLang="en-US" b="1" dirty="0">
              <a:solidFill>
                <a:srgbClr val="C01A1C"/>
              </a:solidFill>
              <a:latin typeface="微软雅黑" panose="020B0503020204020204" pitchFamily="34" charset="-122"/>
              <a:ea typeface="微软雅黑" panose="020B0503020204020204" pitchFamily="34" charset="-122"/>
            </a:endParaRPr>
          </a:p>
        </p:txBody>
      </p:sp>
      <p:sp>
        <p:nvSpPr>
          <p:cNvPr id="31" name="矩形 30"/>
          <p:cNvSpPr/>
          <p:nvPr/>
        </p:nvSpPr>
        <p:spPr>
          <a:xfrm>
            <a:off x="1998468" y="5551540"/>
            <a:ext cx="9748083" cy="889474"/>
          </a:xfrm>
          <a:prstGeom prst="rect">
            <a:avLst/>
          </a:prstGeom>
        </p:spPr>
        <p:txBody>
          <a:bodyPr wrap="square">
            <a:spAutoFit/>
          </a:bodyPr>
          <a:lstStyle/>
          <a:p>
            <a:pPr marL="171450" indent="-171450" fontAlgn="auto">
              <a:lnSpc>
                <a:spcPct val="130000"/>
              </a:lnSpc>
              <a:spcBef>
                <a:spcPts val="600"/>
              </a:spcBef>
              <a:spcAft>
                <a:spcPts val="0"/>
              </a:spcAft>
              <a:buFont typeface="Arial"/>
              <a:buChar char="•"/>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与需求一致（返回码及返回字段）。</a:t>
            </a:r>
          </a:p>
          <a:p>
            <a:pPr marL="171450" indent="-171450" fontAlgn="auto">
              <a:lnSpc>
                <a:spcPct val="130000"/>
              </a:lnSpc>
              <a:spcBef>
                <a:spcPts val="600"/>
              </a:spcBef>
              <a:spcAft>
                <a:spcPts val="0"/>
              </a:spcAft>
              <a:buFont typeface="Arial"/>
              <a:buChar char="•"/>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每种错误要有单独且明确的错误码。</a:t>
            </a:r>
          </a:p>
        </p:txBody>
      </p:sp>
      <p:pic>
        <p:nvPicPr>
          <p:cNvPr id="32" name="Picture 3" descr="C:\Documents and Settings\Administrator\桌面\图标\ico\cloud-queue.png"/>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167596" y="3778993"/>
            <a:ext cx="675640" cy="755861"/>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Documents and Settings\Administrator\桌面\图标\ico\vpn-lock.png"/>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167595" y="5704557"/>
            <a:ext cx="675640" cy="641804"/>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42"/>
          <p:cNvSpPr txBox="1"/>
          <p:nvPr/>
        </p:nvSpPr>
        <p:spPr>
          <a:xfrm>
            <a:off x="236687" y="348136"/>
            <a:ext cx="12295833" cy="588352"/>
          </a:xfrm>
          <a:prstGeom prst="rect">
            <a:avLst/>
          </a:prstGeom>
          <a:solidFill>
            <a:srgbClr val="0070C0"/>
          </a:solidFill>
          <a:ln>
            <a:noFill/>
          </a:ln>
        </p:spPr>
        <p:txBody>
          <a:bodyPr wrap="square" rtlCol="0">
            <a:spAutoFit/>
          </a:bodyPr>
          <a:lstStyle/>
          <a:p>
            <a:endParaRPr lang="zh-CN" altLang="en-US" dirty="0"/>
          </a:p>
        </p:txBody>
      </p:sp>
      <p:grpSp>
        <p:nvGrpSpPr>
          <p:cNvPr id="35" name="组合 34"/>
          <p:cNvGrpSpPr/>
          <p:nvPr/>
        </p:nvGrpSpPr>
        <p:grpSpPr>
          <a:xfrm>
            <a:off x="695618" y="3564"/>
            <a:ext cx="1113557" cy="1236496"/>
            <a:chOff x="7414667" y="3750264"/>
            <a:chExt cx="871129" cy="967304"/>
          </a:xfrm>
        </p:grpSpPr>
        <p:sp>
          <p:nvSpPr>
            <p:cNvPr id="36" name="椭圆 35"/>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37" name="文本框 36"/>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38" name="矩形 9"/>
          <p:cNvSpPr>
            <a:spLocks noChangeArrowheads="1"/>
          </p:cNvSpPr>
          <p:nvPr/>
        </p:nvSpPr>
        <p:spPr bwMode="auto">
          <a:xfrm>
            <a:off x="2036887" y="303957"/>
            <a:ext cx="4757485" cy="684759"/>
          </a:xfrm>
          <a:prstGeom prst="rect">
            <a:avLst/>
          </a:prstGeom>
          <a:noFill/>
          <a:ln w="25400" cap="flat" cmpd="sng">
            <a:noFill/>
            <a:miter lim="800000"/>
            <a:headEnd/>
            <a:tailEnd/>
          </a:ln>
        </p:spPr>
        <p:txBody>
          <a:bodyPr anchor="ctr"/>
          <a:lstStyle/>
          <a:p>
            <a:pP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接口测试内容</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Tree>
    <p:extLst>
      <p:ext uri="{BB962C8B-B14F-4D97-AF65-F5344CB8AC3E}">
        <p14:creationId xmlns:p14="http://schemas.microsoft.com/office/powerpoint/2010/main" val="32746995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p:stCondLst>
                              <p:cond delay="5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38"/>
                                        </p:tgtEl>
                                        <p:attrNameLst>
                                          <p:attrName>style.visibility</p:attrName>
                                        </p:attrNameLst>
                                      </p:cBhvr>
                                      <p:to>
                                        <p:strVal val="visible"/>
                                      </p:to>
                                    </p:set>
                                    <p:animEffect>
                                      <p:cBhvr>
                                        <p:cTn id="13" dur="750"/>
                                        <p:tgtEl>
                                          <p:spTgt spid="38"/>
                                        </p:tgtEl>
                                      </p:cBhvr>
                                    </p:animEffect>
                                    <p:anim calcmode="lin" valueType="num">
                                      <p:cBhvr>
                                        <p:cTn id="14" dur="750" fill="hold"/>
                                        <p:tgtEl>
                                          <p:spTgt spid="38"/>
                                        </p:tgtEl>
                                        <p:attrNameLst>
                                          <p:attrName>ppt_x</p:attrName>
                                        </p:attrNameLst>
                                      </p:cBhvr>
                                      <p:tavLst>
                                        <p:tav tm="0">
                                          <p:val>
                                            <p:strVal val="#ppt_x"/>
                                          </p:val>
                                        </p:tav>
                                        <p:tav tm="100000">
                                          <p:val>
                                            <p:strVal val="#ppt_x"/>
                                          </p:val>
                                        </p:tav>
                                      </p:tavLst>
                                    </p:anim>
                                    <p:anim calcmode="lin" valueType="num">
                                      <p:cBhvr>
                                        <p:cTn id="15" dur="75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椭圆 68"/>
          <p:cNvSpPr/>
          <p:nvPr/>
        </p:nvSpPr>
        <p:spPr>
          <a:xfrm>
            <a:off x="5061223" y="3474585"/>
            <a:ext cx="1647455" cy="1509892"/>
          </a:xfrm>
          <a:custGeom>
            <a:avLst/>
            <a:gdLst/>
            <a:ahLst/>
            <a:cxnLst/>
            <a:rect l="l" t="t" r="r" b="b"/>
            <a:pathLst>
              <a:path w="1401767" h="1386644">
                <a:moveTo>
                  <a:pt x="233035" y="0"/>
                </a:moveTo>
                <a:lnTo>
                  <a:pt x="640881" y="0"/>
                </a:lnTo>
                <a:cubicBezTo>
                  <a:pt x="633096" y="19935"/>
                  <a:pt x="629318" y="41634"/>
                  <a:pt x="629318" y="64216"/>
                </a:cubicBezTo>
                <a:cubicBezTo>
                  <a:pt x="629318" y="173647"/>
                  <a:pt x="718028" y="262357"/>
                  <a:pt x="827459" y="262357"/>
                </a:cubicBezTo>
                <a:cubicBezTo>
                  <a:pt x="936890" y="262357"/>
                  <a:pt x="1025600" y="173647"/>
                  <a:pt x="1025600" y="64216"/>
                </a:cubicBezTo>
                <a:cubicBezTo>
                  <a:pt x="1025600" y="41634"/>
                  <a:pt x="1021823" y="19935"/>
                  <a:pt x="1014038" y="0"/>
                </a:cubicBezTo>
                <a:lnTo>
                  <a:pt x="1401767" y="0"/>
                </a:lnTo>
                <a:lnTo>
                  <a:pt x="1401767" y="1168732"/>
                </a:lnTo>
                <a:lnTo>
                  <a:pt x="956993" y="1168732"/>
                </a:lnTo>
                <a:cubicBezTo>
                  <a:pt x="968847" y="1188427"/>
                  <a:pt x="974696" y="1211557"/>
                  <a:pt x="974696" y="1236054"/>
                </a:cubicBezTo>
                <a:cubicBezTo>
                  <a:pt x="974696" y="1319223"/>
                  <a:pt x="907275" y="1386644"/>
                  <a:pt x="824106" y="1386644"/>
                </a:cubicBezTo>
                <a:cubicBezTo>
                  <a:pt x="740937" y="1386644"/>
                  <a:pt x="673516" y="1319223"/>
                  <a:pt x="673516" y="1236054"/>
                </a:cubicBezTo>
                <a:cubicBezTo>
                  <a:pt x="673516" y="1211557"/>
                  <a:pt x="679365" y="1188427"/>
                  <a:pt x="691220" y="1168732"/>
                </a:cubicBezTo>
                <a:lnTo>
                  <a:pt x="233035" y="1168732"/>
                </a:lnTo>
                <a:lnTo>
                  <a:pt x="233035" y="733499"/>
                </a:lnTo>
                <a:cubicBezTo>
                  <a:pt x="212516" y="743855"/>
                  <a:pt x="189291" y="749187"/>
                  <a:pt x="164821" y="749187"/>
                </a:cubicBezTo>
                <a:cubicBezTo>
                  <a:pt x="73793" y="749187"/>
                  <a:pt x="0" y="675395"/>
                  <a:pt x="0" y="584366"/>
                </a:cubicBezTo>
                <a:cubicBezTo>
                  <a:pt x="0" y="493338"/>
                  <a:pt x="73793" y="419545"/>
                  <a:pt x="164821" y="419545"/>
                </a:cubicBezTo>
                <a:cubicBezTo>
                  <a:pt x="189291" y="419545"/>
                  <a:pt x="212516" y="424878"/>
                  <a:pt x="233035" y="435233"/>
                </a:cubicBezTo>
                <a:close/>
              </a:path>
            </a:pathLst>
          </a:custGeom>
          <a:solidFill>
            <a:srgbClr val="00B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1" name="矩形 65"/>
          <p:cNvSpPr/>
          <p:nvPr/>
        </p:nvSpPr>
        <p:spPr>
          <a:xfrm>
            <a:off x="3621063" y="3252119"/>
            <a:ext cx="1652860" cy="1516334"/>
          </a:xfrm>
          <a:custGeom>
            <a:avLst/>
            <a:gdLst/>
            <a:ahLst/>
            <a:cxnLst/>
            <a:rect l="l" t="t" r="r" b="b"/>
            <a:pathLst>
              <a:path w="1406366" h="1392560">
                <a:moveTo>
                  <a:pt x="822000" y="0"/>
                </a:moveTo>
                <a:cubicBezTo>
                  <a:pt x="913029" y="0"/>
                  <a:pt x="986821" y="73793"/>
                  <a:pt x="986821" y="164821"/>
                </a:cubicBezTo>
                <a:cubicBezTo>
                  <a:pt x="986821" y="185675"/>
                  <a:pt x="982948" y="205623"/>
                  <a:pt x="975467" y="223828"/>
                </a:cubicBezTo>
                <a:lnTo>
                  <a:pt x="1406366" y="223828"/>
                </a:lnTo>
                <a:lnTo>
                  <a:pt x="1406366" y="633859"/>
                </a:lnTo>
                <a:cubicBezTo>
                  <a:pt x="1386081" y="625588"/>
                  <a:pt x="1363875" y="621361"/>
                  <a:pt x="1340681" y="621361"/>
                </a:cubicBezTo>
                <a:cubicBezTo>
                  <a:pt x="1237497" y="621361"/>
                  <a:pt x="1153848" y="705009"/>
                  <a:pt x="1153848" y="808194"/>
                </a:cubicBezTo>
                <a:cubicBezTo>
                  <a:pt x="1153848" y="911379"/>
                  <a:pt x="1237497" y="995027"/>
                  <a:pt x="1340681" y="995027"/>
                </a:cubicBezTo>
                <a:cubicBezTo>
                  <a:pt x="1363875" y="995027"/>
                  <a:pt x="1386081" y="990802"/>
                  <a:pt x="1406366" y="982530"/>
                </a:cubicBezTo>
                <a:lnTo>
                  <a:pt x="1406366" y="1392560"/>
                </a:lnTo>
                <a:lnTo>
                  <a:pt x="237634" y="1392560"/>
                </a:lnTo>
                <a:lnTo>
                  <a:pt x="237634" y="927784"/>
                </a:lnTo>
                <a:cubicBezTo>
                  <a:pt x="214351" y="948086"/>
                  <a:pt x="183720" y="958784"/>
                  <a:pt x="150590" y="958784"/>
                </a:cubicBezTo>
                <a:cubicBezTo>
                  <a:pt x="67421" y="958784"/>
                  <a:pt x="0" y="891363"/>
                  <a:pt x="0" y="808194"/>
                </a:cubicBezTo>
                <a:cubicBezTo>
                  <a:pt x="0" y="725025"/>
                  <a:pt x="67421" y="657604"/>
                  <a:pt x="150590" y="657604"/>
                </a:cubicBezTo>
                <a:cubicBezTo>
                  <a:pt x="183720" y="657604"/>
                  <a:pt x="214351" y="668302"/>
                  <a:pt x="237634" y="688604"/>
                </a:cubicBezTo>
                <a:lnTo>
                  <a:pt x="237634" y="223828"/>
                </a:lnTo>
                <a:lnTo>
                  <a:pt x="668533" y="223828"/>
                </a:lnTo>
                <a:cubicBezTo>
                  <a:pt x="661052" y="205623"/>
                  <a:pt x="657179" y="185675"/>
                  <a:pt x="657179" y="164821"/>
                </a:cubicBezTo>
                <a:cubicBezTo>
                  <a:pt x="657179" y="73793"/>
                  <a:pt x="730972" y="0"/>
                  <a:pt x="822000" y="0"/>
                </a:cubicBezTo>
                <a:close/>
              </a:path>
            </a:pathLst>
          </a:custGeom>
          <a:solidFill>
            <a:srgbClr val="0070C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2" name="椭圆 75"/>
          <p:cNvSpPr/>
          <p:nvPr/>
        </p:nvSpPr>
        <p:spPr>
          <a:xfrm>
            <a:off x="3909095" y="1838944"/>
            <a:ext cx="1675538" cy="1561357"/>
          </a:xfrm>
          <a:custGeom>
            <a:avLst/>
            <a:gdLst/>
            <a:ahLst/>
            <a:cxnLst/>
            <a:rect l="l" t="t" r="r" b="b"/>
            <a:pathLst>
              <a:path w="1425662" h="1433908">
                <a:moveTo>
                  <a:pt x="584366" y="0"/>
                </a:moveTo>
                <a:cubicBezTo>
                  <a:pt x="667535" y="0"/>
                  <a:pt x="734956" y="67421"/>
                  <a:pt x="734956" y="150590"/>
                </a:cubicBezTo>
                <a:cubicBezTo>
                  <a:pt x="734956" y="197370"/>
                  <a:pt x="713626" y="239167"/>
                  <a:pt x="678832" y="265176"/>
                </a:cubicBezTo>
                <a:lnTo>
                  <a:pt x="1168733" y="265176"/>
                </a:lnTo>
                <a:lnTo>
                  <a:pt x="1168733" y="716520"/>
                </a:lnTo>
                <a:cubicBezTo>
                  <a:pt x="1193634" y="695548"/>
                  <a:pt x="1225973" y="684721"/>
                  <a:pt x="1260841" y="684721"/>
                </a:cubicBezTo>
                <a:cubicBezTo>
                  <a:pt x="1351870" y="684721"/>
                  <a:pt x="1425662" y="758513"/>
                  <a:pt x="1425662" y="849542"/>
                </a:cubicBezTo>
                <a:cubicBezTo>
                  <a:pt x="1425662" y="940571"/>
                  <a:pt x="1351870" y="1014363"/>
                  <a:pt x="1260841" y="1014363"/>
                </a:cubicBezTo>
                <a:cubicBezTo>
                  <a:pt x="1225973" y="1014363"/>
                  <a:pt x="1193634" y="1003536"/>
                  <a:pt x="1168733" y="982566"/>
                </a:cubicBezTo>
                <a:lnTo>
                  <a:pt x="1168733" y="1433908"/>
                </a:lnTo>
                <a:lnTo>
                  <a:pt x="765724" y="1433908"/>
                </a:lnTo>
                <a:cubicBezTo>
                  <a:pt x="770905" y="1418114"/>
                  <a:pt x="773249" y="1401256"/>
                  <a:pt x="773249" y="1383851"/>
                </a:cubicBezTo>
                <a:cubicBezTo>
                  <a:pt x="773249" y="1279093"/>
                  <a:pt x="688325" y="1194168"/>
                  <a:pt x="583566" y="1194168"/>
                </a:cubicBezTo>
                <a:cubicBezTo>
                  <a:pt x="478807" y="1194168"/>
                  <a:pt x="393882" y="1279093"/>
                  <a:pt x="393882" y="1383851"/>
                </a:cubicBezTo>
                <a:cubicBezTo>
                  <a:pt x="393882" y="1401256"/>
                  <a:pt x="396227" y="1418114"/>
                  <a:pt x="401408" y="1433908"/>
                </a:cubicBezTo>
                <a:lnTo>
                  <a:pt x="0" y="1433908"/>
                </a:lnTo>
                <a:lnTo>
                  <a:pt x="0" y="265176"/>
                </a:lnTo>
                <a:lnTo>
                  <a:pt x="489901" y="265176"/>
                </a:lnTo>
                <a:cubicBezTo>
                  <a:pt x="455106" y="239167"/>
                  <a:pt x="433776" y="197370"/>
                  <a:pt x="433776" y="150590"/>
                </a:cubicBezTo>
                <a:cubicBezTo>
                  <a:pt x="433776" y="67421"/>
                  <a:pt x="501197" y="0"/>
                  <a:pt x="584366" y="0"/>
                </a:cubicBezTo>
                <a:close/>
              </a:path>
            </a:pathLst>
          </a:cu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3" name="椭圆 76"/>
          <p:cNvSpPr/>
          <p:nvPr/>
        </p:nvSpPr>
        <p:spPr>
          <a:xfrm>
            <a:off x="5349255" y="2125632"/>
            <a:ext cx="1627462" cy="1533660"/>
          </a:xfrm>
          <a:custGeom>
            <a:avLst/>
            <a:gdLst/>
            <a:ahLst/>
            <a:cxnLst/>
            <a:rect l="l" t="t" r="r" b="b"/>
            <a:pathLst>
              <a:path w="1384756" h="1408472">
                <a:moveTo>
                  <a:pt x="0" y="0"/>
                </a:moveTo>
                <a:lnTo>
                  <a:pt x="1168732" y="0"/>
                </a:lnTo>
                <a:lnTo>
                  <a:pt x="1168732" y="450207"/>
                </a:lnTo>
                <a:cubicBezTo>
                  <a:pt x="1188073" y="439244"/>
                  <a:pt x="1210481" y="433776"/>
                  <a:pt x="1234166" y="433776"/>
                </a:cubicBezTo>
                <a:cubicBezTo>
                  <a:pt x="1317335" y="433776"/>
                  <a:pt x="1384756" y="501197"/>
                  <a:pt x="1384756" y="584366"/>
                </a:cubicBezTo>
                <a:cubicBezTo>
                  <a:pt x="1384756" y="667535"/>
                  <a:pt x="1317335" y="734956"/>
                  <a:pt x="1234166" y="734956"/>
                </a:cubicBezTo>
                <a:cubicBezTo>
                  <a:pt x="1210481" y="734956"/>
                  <a:pt x="1188073" y="729488"/>
                  <a:pt x="1168732" y="718526"/>
                </a:cubicBezTo>
                <a:lnTo>
                  <a:pt x="1168732" y="1168732"/>
                </a:lnTo>
                <a:lnTo>
                  <a:pt x="728979" y="1168732"/>
                </a:lnTo>
                <a:cubicBezTo>
                  <a:pt x="742528" y="1190517"/>
                  <a:pt x="749187" y="1216306"/>
                  <a:pt x="749187" y="1243651"/>
                </a:cubicBezTo>
                <a:cubicBezTo>
                  <a:pt x="749187" y="1334680"/>
                  <a:pt x="675394" y="1408472"/>
                  <a:pt x="584366" y="1408472"/>
                </a:cubicBezTo>
                <a:cubicBezTo>
                  <a:pt x="493337" y="1408472"/>
                  <a:pt x="419545" y="1334680"/>
                  <a:pt x="419545" y="1243651"/>
                </a:cubicBezTo>
                <a:cubicBezTo>
                  <a:pt x="419545" y="1216306"/>
                  <a:pt x="426204" y="1190517"/>
                  <a:pt x="439754" y="1168732"/>
                </a:cubicBezTo>
                <a:lnTo>
                  <a:pt x="0" y="1168732"/>
                </a:lnTo>
                <a:lnTo>
                  <a:pt x="0" y="761099"/>
                </a:lnTo>
                <a:cubicBezTo>
                  <a:pt x="24839" y="773303"/>
                  <a:pt x="52809" y="779836"/>
                  <a:pt x="82305" y="779836"/>
                </a:cubicBezTo>
                <a:cubicBezTo>
                  <a:pt x="190260" y="779836"/>
                  <a:pt x="277774" y="692321"/>
                  <a:pt x="277774" y="584366"/>
                </a:cubicBezTo>
                <a:cubicBezTo>
                  <a:pt x="277774" y="476411"/>
                  <a:pt x="190260" y="388896"/>
                  <a:pt x="82305" y="388896"/>
                </a:cubicBezTo>
                <a:cubicBezTo>
                  <a:pt x="52809" y="388896"/>
                  <a:pt x="24839" y="395429"/>
                  <a:pt x="0" y="407633"/>
                </a:cubicBezTo>
                <a:close/>
              </a:path>
            </a:pathLst>
          </a:custGeom>
          <a:solidFill>
            <a:srgbClr val="00B0F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white"/>
              </a:solidFill>
              <a:effectLst/>
              <a:uLnTx/>
              <a:uFillTx/>
              <a:latin typeface="Arial"/>
              <a:ea typeface="微软雅黑"/>
            </a:endParaRPr>
          </a:p>
        </p:txBody>
      </p:sp>
      <p:sp>
        <p:nvSpPr>
          <p:cNvPr id="24" name="矩形 23"/>
          <p:cNvSpPr/>
          <p:nvPr/>
        </p:nvSpPr>
        <p:spPr>
          <a:xfrm>
            <a:off x="3948427" y="2588468"/>
            <a:ext cx="1184804" cy="369332"/>
          </a:xfrm>
          <a:prstGeom prst="rect">
            <a:avLst/>
          </a:prstGeom>
        </p:spPr>
        <p:txBody>
          <a:bodyPr wrap="square">
            <a:spAutoFit/>
          </a:bodyPr>
          <a:lstStyle/>
          <a:p>
            <a:pPr algn="ctr" fontAlgn="auto">
              <a:spcBef>
                <a:spcPts val="0"/>
              </a:spcBef>
              <a:spcAft>
                <a:spcPts val="0"/>
              </a:spcAft>
            </a:pPr>
            <a:r>
              <a:rPr lang="zh-CN" altLang="en-US" b="1" dirty="0">
                <a:solidFill>
                  <a:prstClr val="white"/>
                </a:solidFill>
                <a:latin typeface="微软雅黑" panose="020B0503020204020204" pitchFamily="34" charset="-122"/>
                <a:ea typeface="微软雅黑" panose="020B0503020204020204" pitchFamily="34" charset="-122"/>
              </a:rPr>
              <a:t>功能逻辑</a:t>
            </a:r>
            <a:endParaRPr lang="en-US" altLang="zh-CN" b="1" dirty="0" smtClean="0">
              <a:solidFill>
                <a:prstClr val="white"/>
              </a:solidFill>
              <a:latin typeface="微软雅黑" panose="020B0503020204020204" pitchFamily="34" charset="-122"/>
              <a:ea typeface="微软雅黑" panose="020B0503020204020204" pitchFamily="34" charset="-122"/>
            </a:endParaRPr>
          </a:p>
        </p:txBody>
      </p:sp>
      <p:sp>
        <p:nvSpPr>
          <p:cNvPr id="25" name="矩形 24"/>
          <p:cNvSpPr/>
          <p:nvPr/>
        </p:nvSpPr>
        <p:spPr>
          <a:xfrm>
            <a:off x="3837087" y="3956620"/>
            <a:ext cx="1184804" cy="369332"/>
          </a:xfrm>
          <a:prstGeom prst="rect">
            <a:avLst/>
          </a:prstGeom>
        </p:spPr>
        <p:txBody>
          <a:bodyPr wrap="square">
            <a:spAutoFit/>
          </a:bodyPr>
          <a:lstStyle/>
          <a:p>
            <a:pPr algn="ctr" fontAlgn="auto">
              <a:spcBef>
                <a:spcPts val="0"/>
              </a:spcBef>
              <a:spcAft>
                <a:spcPts val="0"/>
              </a:spcAft>
            </a:pPr>
            <a:r>
              <a:rPr lang="zh-CN" altLang="en-US" b="1" dirty="0">
                <a:solidFill>
                  <a:prstClr val="white"/>
                </a:solidFill>
                <a:latin typeface="微软雅黑" panose="020B0503020204020204" pitchFamily="34" charset="-122"/>
                <a:ea typeface="微软雅黑" panose="020B0503020204020204" pitchFamily="34" charset="-122"/>
              </a:rPr>
              <a:t>路径测试</a:t>
            </a:r>
            <a:endParaRPr lang="en-US" altLang="zh-CN" b="1" dirty="0" smtClean="0">
              <a:solidFill>
                <a:prstClr val="white"/>
              </a:solidFill>
              <a:latin typeface="微软雅黑" panose="020B0503020204020204" pitchFamily="34" charset="-122"/>
              <a:ea typeface="微软雅黑" panose="020B0503020204020204" pitchFamily="34" charset="-122"/>
            </a:endParaRPr>
          </a:p>
        </p:txBody>
      </p:sp>
      <p:sp>
        <p:nvSpPr>
          <p:cNvPr id="26" name="矩形 25"/>
          <p:cNvSpPr/>
          <p:nvPr/>
        </p:nvSpPr>
        <p:spPr>
          <a:xfrm>
            <a:off x="5604611" y="2588468"/>
            <a:ext cx="1184804" cy="369332"/>
          </a:xfrm>
          <a:prstGeom prst="rect">
            <a:avLst/>
          </a:prstGeom>
        </p:spPr>
        <p:txBody>
          <a:bodyPr wrap="square">
            <a:spAutoFit/>
          </a:bodyPr>
          <a:lstStyle/>
          <a:p>
            <a:pPr algn="ctr" fontAlgn="auto">
              <a:spcBef>
                <a:spcPts val="0"/>
              </a:spcBef>
              <a:spcAft>
                <a:spcPts val="0"/>
              </a:spcAft>
            </a:pPr>
            <a:r>
              <a:rPr lang="zh-CN" altLang="en-US" b="1" dirty="0">
                <a:solidFill>
                  <a:prstClr val="white"/>
                </a:solidFill>
                <a:latin typeface="微软雅黑" panose="020B0503020204020204" pitchFamily="34" charset="-122"/>
                <a:ea typeface="微软雅黑" panose="020B0503020204020204" pitchFamily="34" charset="-122"/>
              </a:rPr>
              <a:t>异常测试</a:t>
            </a:r>
            <a:endParaRPr lang="en-US" altLang="zh-CN" b="1" dirty="0" smtClean="0">
              <a:solidFill>
                <a:prstClr val="white"/>
              </a:solidFill>
              <a:latin typeface="微软雅黑" panose="020B0503020204020204" pitchFamily="34" charset="-122"/>
              <a:ea typeface="微软雅黑" panose="020B0503020204020204" pitchFamily="34" charset="-122"/>
            </a:endParaRPr>
          </a:p>
        </p:txBody>
      </p:sp>
      <p:sp>
        <p:nvSpPr>
          <p:cNvPr id="27" name="矩形 26"/>
          <p:cNvSpPr/>
          <p:nvPr/>
        </p:nvSpPr>
        <p:spPr>
          <a:xfrm>
            <a:off x="5475269" y="3885193"/>
            <a:ext cx="1184804" cy="646331"/>
          </a:xfrm>
          <a:prstGeom prst="rect">
            <a:avLst/>
          </a:prstGeom>
        </p:spPr>
        <p:txBody>
          <a:bodyPr wrap="square">
            <a:spAutoFit/>
          </a:bodyPr>
          <a:lstStyle/>
          <a:p>
            <a:pPr algn="ctr" fontAlgn="auto">
              <a:spcBef>
                <a:spcPts val="0"/>
              </a:spcBef>
              <a:spcAft>
                <a:spcPts val="0"/>
              </a:spcAft>
            </a:pPr>
            <a:r>
              <a:rPr lang="zh-CN" altLang="en-US" b="1" dirty="0">
                <a:solidFill>
                  <a:prstClr val="white"/>
                </a:solidFill>
                <a:latin typeface="微软雅黑" panose="020B0503020204020204" pitchFamily="34" charset="-122"/>
                <a:ea typeface="微软雅黑" panose="020B0503020204020204" pitchFamily="34" charset="-122"/>
              </a:rPr>
              <a:t>其他异常场景</a:t>
            </a:r>
            <a:endParaRPr lang="en-US" altLang="zh-CN" b="1" dirty="0" smtClean="0">
              <a:solidFill>
                <a:prstClr val="white"/>
              </a:solidFill>
              <a:latin typeface="微软雅黑" panose="020B0503020204020204" pitchFamily="34" charset="-122"/>
              <a:ea typeface="微软雅黑" panose="020B0503020204020204" pitchFamily="34" charset="-122"/>
            </a:endParaRPr>
          </a:p>
        </p:txBody>
      </p:sp>
      <p:sp>
        <p:nvSpPr>
          <p:cNvPr id="28" name="TextBox 24"/>
          <p:cNvSpPr txBox="1"/>
          <p:nvPr/>
        </p:nvSpPr>
        <p:spPr>
          <a:xfrm>
            <a:off x="279973" y="2250610"/>
            <a:ext cx="3604927" cy="1369606"/>
          </a:xfrm>
          <a:prstGeom prst="rect">
            <a:avLst/>
          </a:prstGeom>
          <a:noFill/>
        </p:spPr>
        <p:txBody>
          <a:bodyPr wrap="square" rtlCol="0">
            <a:spAutoFit/>
          </a:bodyPr>
          <a:lstStyle/>
          <a:p>
            <a:pPr marL="171450" indent="-171450" fontAlgn="auto">
              <a:lnSpc>
                <a:spcPct val="130000"/>
              </a:lnSpc>
              <a:spcBef>
                <a:spcPts val="600"/>
              </a:spcBef>
              <a:spcAft>
                <a:spcPts val="0"/>
              </a:spcAft>
              <a:buFont typeface="Arial" panose="020B0604020202020204" pitchFamily="34" charset="0"/>
              <a:buChar char="•"/>
            </a:pP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通过查数据库或缓存等验证数据是否处理正确。</a:t>
            </a:r>
          </a:p>
          <a:p>
            <a:pPr marL="171450" indent="-171450" fontAlgn="auto">
              <a:lnSpc>
                <a:spcPct val="130000"/>
              </a:lnSpc>
              <a:spcBef>
                <a:spcPts val="600"/>
              </a:spcBef>
              <a:spcAft>
                <a:spcPts val="0"/>
              </a:spcAft>
              <a:buFont typeface="Arial" panose="020B0604020202020204" pitchFamily="34" charset="0"/>
              <a:buChar char="•"/>
            </a:pP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通过其他辅助途径进行验证</a:t>
            </a:r>
          </a:p>
        </p:txBody>
      </p:sp>
      <p:sp>
        <p:nvSpPr>
          <p:cNvPr id="29" name="矩形 28"/>
          <p:cNvSpPr/>
          <p:nvPr/>
        </p:nvSpPr>
        <p:spPr>
          <a:xfrm>
            <a:off x="1631042" y="3652326"/>
            <a:ext cx="1938024" cy="400110"/>
          </a:xfrm>
          <a:prstGeom prst="rect">
            <a:avLst/>
          </a:prstGeom>
        </p:spPr>
        <p:txBody>
          <a:bodyPr wrap="square">
            <a:spAutoFit/>
          </a:bodyPr>
          <a:lstStyle/>
          <a:p>
            <a:pPr fontAlgn="auto">
              <a:spcBef>
                <a:spcPts val="0"/>
              </a:spcBef>
              <a:spcAft>
                <a:spcPts val="0"/>
              </a:spcAft>
            </a:pPr>
            <a:r>
              <a:rPr lang="en-US" altLang="zh-CN" sz="2000" b="1" dirty="0" smtClean="0">
                <a:solidFill>
                  <a:srgbClr val="0237D8"/>
                </a:solidFill>
                <a:latin typeface="微软雅黑" panose="020B0503020204020204" pitchFamily="34" charset="-122"/>
                <a:ea typeface="微软雅黑" panose="020B0503020204020204" pitchFamily="34" charset="-122"/>
              </a:rPr>
              <a:t>03.</a:t>
            </a:r>
            <a:r>
              <a:rPr lang="zh-CN" altLang="en-US" sz="2000" b="1" dirty="0" smtClean="0">
                <a:solidFill>
                  <a:srgbClr val="0237D8"/>
                </a:solidFill>
                <a:latin typeface="微软雅黑" panose="020B0503020204020204" pitchFamily="34" charset="-122"/>
                <a:ea typeface="微软雅黑" panose="020B0503020204020204" pitchFamily="34" charset="-122"/>
              </a:rPr>
              <a:t>路径测试</a:t>
            </a:r>
            <a:endParaRPr lang="en-US" altLang="zh-CN" sz="2000" b="1" dirty="0" smtClean="0">
              <a:solidFill>
                <a:srgbClr val="0237D8"/>
              </a:solidFill>
              <a:latin typeface="微软雅黑" panose="020B0503020204020204" pitchFamily="34" charset="-122"/>
              <a:ea typeface="微软雅黑" panose="020B0503020204020204" pitchFamily="34" charset="-122"/>
            </a:endParaRPr>
          </a:p>
        </p:txBody>
      </p:sp>
      <p:sp>
        <p:nvSpPr>
          <p:cNvPr id="30" name="TextBox 26"/>
          <p:cNvSpPr txBox="1"/>
          <p:nvPr/>
        </p:nvSpPr>
        <p:spPr>
          <a:xfrm>
            <a:off x="236687" y="3960103"/>
            <a:ext cx="3648213" cy="2092881"/>
          </a:xfrm>
          <a:prstGeom prst="rect">
            <a:avLst/>
          </a:prstGeom>
          <a:noFill/>
        </p:spPr>
        <p:txBody>
          <a:bodyPr wrap="square" rtlCol="0">
            <a:spAutoFit/>
          </a:bodyPr>
          <a:lstStyle/>
          <a:p>
            <a:pPr marL="171450" indent="-171450" fontAlgn="auto">
              <a:lnSpc>
                <a:spcPct val="130000"/>
              </a:lnSpc>
              <a:spcBef>
                <a:spcPts val="600"/>
              </a:spcBef>
              <a:spcAft>
                <a:spcPts val="0"/>
              </a:spcAft>
              <a:buFont typeface="Arial" panose="020B0604020202020204" pitchFamily="34" charset="0"/>
              <a:buChar char="•"/>
            </a:pP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当被测接口的实现方法中，判断逻辑复杂分支多，且判断中又调用了其他的接口，此时必须要进行路径覆盖测试。</a:t>
            </a:r>
            <a:endParaRPr lang="en-US" altLang="zh-CN" sz="2000" dirty="0" smtClean="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1" name="矩形 30"/>
          <p:cNvSpPr/>
          <p:nvPr/>
        </p:nvSpPr>
        <p:spPr>
          <a:xfrm>
            <a:off x="6915430" y="1928317"/>
            <a:ext cx="1938024" cy="400110"/>
          </a:xfrm>
          <a:prstGeom prst="rect">
            <a:avLst/>
          </a:prstGeom>
        </p:spPr>
        <p:txBody>
          <a:bodyPr wrap="square">
            <a:spAutoFit/>
          </a:bodyPr>
          <a:lstStyle/>
          <a:p>
            <a:pPr fontAlgn="auto">
              <a:spcBef>
                <a:spcPts val="0"/>
              </a:spcBef>
              <a:spcAft>
                <a:spcPts val="0"/>
              </a:spcAft>
            </a:pPr>
            <a:r>
              <a:rPr lang="en-US" altLang="zh-CN" sz="2000" b="1" dirty="0" smtClean="0">
                <a:solidFill>
                  <a:srgbClr val="00B0F0"/>
                </a:solidFill>
                <a:latin typeface="微软雅黑" panose="020B0503020204020204" pitchFamily="34" charset="-122"/>
                <a:ea typeface="微软雅黑" panose="020B0503020204020204" pitchFamily="34" charset="-122"/>
              </a:rPr>
              <a:t>02.</a:t>
            </a:r>
            <a:r>
              <a:rPr lang="zh-CN" altLang="en-US" sz="2000" b="1" dirty="0" smtClean="0">
                <a:solidFill>
                  <a:srgbClr val="00B0F0"/>
                </a:solidFill>
                <a:latin typeface="微软雅黑" panose="020B0503020204020204" pitchFamily="34" charset="-122"/>
                <a:ea typeface="微软雅黑" panose="020B0503020204020204" pitchFamily="34" charset="-122"/>
              </a:rPr>
              <a:t>异常测试</a:t>
            </a:r>
            <a:endParaRPr lang="en-US" altLang="zh-CN" sz="2000" b="1" dirty="0" smtClean="0">
              <a:solidFill>
                <a:srgbClr val="00B0F0"/>
              </a:solidFill>
              <a:latin typeface="微软雅黑" panose="020B0503020204020204" pitchFamily="34" charset="-122"/>
              <a:ea typeface="微软雅黑" panose="020B0503020204020204" pitchFamily="34" charset="-122"/>
            </a:endParaRPr>
          </a:p>
        </p:txBody>
      </p:sp>
      <p:sp>
        <p:nvSpPr>
          <p:cNvPr id="32" name="TextBox 28"/>
          <p:cNvSpPr txBox="1"/>
          <p:nvPr/>
        </p:nvSpPr>
        <p:spPr>
          <a:xfrm>
            <a:off x="6915429" y="2250610"/>
            <a:ext cx="5130570" cy="1292662"/>
          </a:xfrm>
          <a:prstGeom prst="rect">
            <a:avLst/>
          </a:prstGeom>
          <a:noFill/>
        </p:spPr>
        <p:txBody>
          <a:bodyPr wrap="square" rtlCol="0">
            <a:spAutoFit/>
          </a:bodyPr>
          <a:lstStyle/>
          <a:p>
            <a:pPr marL="171450" indent="-171450" fontAlgn="auto">
              <a:lnSpc>
                <a:spcPct val="130000"/>
              </a:lnSpc>
              <a:spcBef>
                <a:spcPts val="600"/>
              </a:spcBef>
              <a:spcAft>
                <a:spcPts val="0"/>
              </a:spcAft>
              <a:buFont typeface="Arial" panose="020B0604020202020204" pitchFamily="34" charset="0"/>
              <a:buChar char="•"/>
            </a:pP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接口</a:t>
            </a:r>
            <a:r>
              <a:rPr lang="zh-CN" altLang="en-US" sz="2000" dirty="0" smtClean="0">
                <a:solidFill>
                  <a:prstClr val="black">
                    <a:lumMod val="50000"/>
                    <a:lumOff val="50000"/>
                  </a:prstClr>
                </a:solidFill>
                <a:latin typeface="微软雅黑" panose="020B0503020204020204" pitchFamily="34" charset="-122"/>
                <a:ea typeface="微软雅黑" panose="020B0503020204020204" pitchFamily="34" charset="-122"/>
              </a:rPr>
              <a:t>测试中主要测试接口正常逻辑，</a:t>
            </a: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但仅逻辑测试不能保证数据的安全及程序接口在异常情况下的逻辑处理的正确性。</a:t>
            </a:r>
          </a:p>
        </p:txBody>
      </p:sp>
      <p:sp>
        <p:nvSpPr>
          <p:cNvPr id="33" name="矩形 32"/>
          <p:cNvSpPr/>
          <p:nvPr/>
        </p:nvSpPr>
        <p:spPr>
          <a:xfrm>
            <a:off x="6915429" y="3637810"/>
            <a:ext cx="2466273" cy="400110"/>
          </a:xfrm>
          <a:prstGeom prst="rect">
            <a:avLst/>
          </a:prstGeom>
        </p:spPr>
        <p:txBody>
          <a:bodyPr wrap="square">
            <a:spAutoFit/>
          </a:bodyPr>
          <a:lstStyle/>
          <a:p>
            <a:pPr fontAlgn="auto">
              <a:spcBef>
                <a:spcPts val="0"/>
              </a:spcBef>
              <a:spcAft>
                <a:spcPts val="0"/>
              </a:spcAft>
            </a:pPr>
            <a:r>
              <a:rPr lang="en-US" altLang="zh-CN" sz="2000" b="1" dirty="0" smtClean="0">
                <a:solidFill>
                  <a:srgbClr val="00B050"/>
                </a:solidFill>
                <a:latin typeface="微软雅黑" panose="020B0503020204020204" pitchFamily="34" charset="-122"/>
                <a:ea typeface="微软雅黑" panose="020B0503020204020204" pitchFamily="34" charset="-122"/>
              </a:rPr>
              <a:t>04.</a:t>
            </a:r>
            <a:r>
              <a:rPr lang="zh-CN" altLang="en-US" sz="2000" b="1" dirty="0">
                <a:solidFill>
                  <a:srgbClr val="00B050"/>
                </a:solidFill>
                <a:latin typeface="微软雅黑" panose="020B0503020204020204" pitchFamily="34" charset="-122"/>
                <a:ea typeface="微软雅黑" panose="020B0503020204020204" pitchFamily="34" charset="-122"/>
              </a:rPr>
              <a:t>其他异常场景</a:t>
            </a:r>
            <a:endParaRPr lang="en-US" altLang="zh-CN" sz="2000" b="1" dirty="0" smtClean="0">
              <a:solidFill>
                <a:srgbClr val="00B050"/>
              </a:solidFill>
              <a:latin typeface="微软雅黑" panose="020B0503020204020204" pitchFamily="34" charset="-122"/>
              <a:ea typeface="微软雅黑" panose="020B0503020204020204" pitchFamily="34" charset="-122"/>
            </a:endParaRPr>
          </a:p>
        </p:txBody>
      </p:sp>
      <p:sp>
        <p:nvSpPr>
          <p:cNvPr id="34" name="TextBox 30"/>
          <p:cNvSpPr txBox="1"/>
          <p:nvPr/>
        </p:nvSpPr>
        <p:spPr>
          <a:xfrm>
            <a:off x="6915429" y="4038788"/>
            <a:ext cx="5130570" cy="2169825"/>
          </a:xfrm>
          <a:prstGeom prst="rect">
            <a:avLst/>
          </a:prstGeom>
          <a:noFill/>
        </p:spPr>
        <p:txBody>
          <a:bodyPr wrap="square" rtlCol="0">
            <a:spAutoFit/>
          </a:bodyPr>
          <a:lstStyle/>
          <a:p>
            <a:pPr marL="171450" indent="-171450" fontAlgn="auto">
              <a:lnSpc>
                <a:spcPct val="130000"/>
              </a:lnSpc>
              <a:spcBef>
                <a:spcPts val="600"/>
              </a:spcBef>
              <a:spcAft>
                <a:spcPts val="0"/>
              </a:spcAft>
              <a:buFont typeface="Arial" panose="020B0604020202020204" pitchFamily="34" charset="0"/>
              <a:buChar char="•"/>
            </a:pP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研发的项目，有些项目是底层使用的系统，根据项目特点，可能会存在特殊的异常场景。</a:t>
            </a:r>
            <a:endParaRPr lang="en-US" altLang="zh-CN" sz="2000" dirty="0">
              <a:solidFill>
                <a:prstClr val="black">
                  <a:lumMod val="50000"/>
                  <a:lumOff val="50000"/>
                </a:prstClr>
              </a:solidFill>
              <a:latin typeface="微软雅黑" panose="020B0503020204020204" pitchFamily="34" charset="-122"/>
              <a:ea typeface="微软雅黑" panose="020B0503020204020204" pitchFamily="34" charset="-122"/>
            </a:endParaRPr>
          </a:p>
          <a:p>
            <a:pPr marL="171450" indent="-171450" fontAlgn="auto">
              <a:lnSpc>
                <a:spcPct val="130000"/>
              </a:lnSpc>
              <a:spcBef>
                <a:spcPts val="600"/>
              </a:spcBef>
              <a:spcAft>
                <a:spcPts val="0"/>
              </a:spcAft>
              <a:buFont typeface="Arial" panose="020B0604020202020204" pitchFamily="34" charset="0"/>
              <a:buChar char="•"/>
            </a:pP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例如：</a:t>
            </a:r>
            <a:r>
              <a:rPr lang="en-US" altLang="zh-CN" sz="2000" dirty="0">
                <a:solidFill>
                  <a:prstClr val="black">
                    <a:lumMod val="50000"/>
                    <a:lumOff val="50000"/>
                  </a:prstClr>
                </a:solidFill>
                <a:latin typeface="微软雅黑" panose="020B0503020204020204" pitchFamily="34" charset="-122"/>
                <a:ea typeface="微软雅黑" panose="020B0503020204020204" pitchFamily="34" charset="-122"/>
              </a:rPr>
              <a:t> </a:t>
            </a:r>
            <a:r>
              <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rPr>
              <a:t>堵命令，</a:t>
            </a:r>
            <a:r>
              <a:rPr lang="zh-CN" altLang="en-US" sz="2000" dirty="0" smtClean="0">
                <a:solidFill>
                  <a:prstClr val="black">
                    <a:lumMod val="50000"/>
                    <a:lumOff val="50000"/>
                  </a:prstClr>
                </a:solidFill>
                <a:latin typeface="微软雅黑" panose="020B0503020204020204" pitchFamily="34" charset="-122"/>
                <a:ea typeface="微软雅黑" panose="020B0503020204020204" pitchFamily="34" charset="-122"/>
              </a:rPr>
              <a:t>支付的异步操作，支付消息重试等。</a:t>
            </a:r>
            <a:endParaRPr lang="zh-CN" altLang="en-US" sz="20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5" name="矩形 34"/>
          <p:cNvSpPr/>
          <p:nvPr/>
        </p:nvSpPr>
        <p:spPr>
          <a:xfrm>
            <a:off x="1676079" y="1974943"/>
            <a:ext cx="1938024" cy="400110"/>
          </a:xfrm>
          <a:prstGeom prst="rect">
            <a:avLst/>
          </a:prstGeom>
        </p:spPr>
        <p:txBody>
          <a:bodyPr wrap="square">
            <a:spAutoFit/>
          </a:bodyPr>
          <a:lstStyle/>
          <a:p>
            <a:pPr fontAlgn="auto">
              <a:spcBef>
                <a:spcPts val="0"/>
              </a:spcBef>
              <a:spcAft>
                <a:spcPts val="0"/>
              </a:spcAft>
            </a:pPr>
            <a:r>
              <a:rPr lang="en-US" altLang="zh-CN" sz="2000" b="1" dirty="0" smtClean="0">
                <a:solidFill>
                  <a:srgbClr val="92D050"/>
                </a:solidFill>
                <a:latin typeface="微软雅黑" panose="020B0503020204020204" pitchFamily="34" charset="-122"/>
                <a:ea typeface="微软雅黑" panose="020B0503020204020204" pitchFamily="34" charset="-122"/>
              </a:rPr>
              <a:t>01.</a:t>
            </a:r>
            <a:r>
              <a:rPr lang="zh-CN" altLang="en-US" sz="2000" b="1" dirty="0" smtClean="0">
                <a:solidFill>
                  <a:srgbClr val="92D050"/>
                </a:solidFill>
                <a:latin typeface="微软雅黑" panose="020B0503020204020204" pitchFamily="34" charset="-122"/>
                <a:ea typeface="微软雅黑" panose="020B0503020204020204" pitchFamily="34" charset="-122"/>
              </a:rPr>
              <a:t> 功能逻辑</a:t>
            </a:r>
            <a:endParaRPr lang="en-US" altLang="zh-CN" sz="2000" b="1" dirty="0" smtClean="0">
              <a:solidFill>
                <a:srgbClr val="92D050"/>
              </a:solidFill>
              <a:latin typeface="微软雅黑" panose="020B0503020204020204" pitchFamily="34" charset="-122"/>
              <a:ea typeface="微软雅黑" panose="020B0503020204020204" pitchFamily="34" charset="-122"/>
            </a:endParaRPr>
          </a:p>
        </p:txBody>
      </p:sp>
      <p:sp>
        <p:nvSpPr>
          <p:cNvPr id="36" name="TextBox 42"/>
          <p:cNvSpPr txBox="1"/>
          <p:nvPr/>
        </p:nvSpPr>
        <p:spPr>
          <a:xfrm>
            <a:off x="236687" y="348136"/>
            <a:ext cx="12295833" cy="588352"/>
          </a:xfrm>
          <a:prstGeom prst="rect">
            <a:avLst/>
          </a:prstGeom>
          <a:solidFill>
            <a:srgbClr val="0070C0"/>
          </a:solidFill>
          <a:ln>
            <a:noFill/>
          </a:ln>
        </p:spPr>
        <p:txBody>
          <a:bodyPr wrap="square" rtlCol="0">
            <a:spAutoFit/>
          </a:bodyPr>
          <a:lstStyle/>
          <a:p>
            <a:endParaRPr lang="zh-CN" altLang="en-US" dirty="0"/>
          </a:p>
        </p:txBody>
      </p:sp>
      <p:grpSp>
        <p:nvGrpSpPr>
          <p:cNvPr id="37" name="组合 36"/>
          <p:cNvGrpSpPr/>
          <p:nvPr/>
        </p:nvGrpSpPr>
        <p:grpSpPr>
          <a:xfrm>
            <a:off x="695618" y="3564"/>
            <a:ext cx="1113557" cy="1236496"/>
            <a:chOff x="7414667" y="3750264"/>
            <a:chExt cx="871129" cy="967304"/>
          </a:xfrm>
        </p:grpSpPr>
        <p:sp>
          <p:nvSpPr>
            <p:cNvPr id="38" name="椭圆 3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39" name="文本框 38"/>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40" name="矩形 9"/>
          <p:cNvSpPr>
            <a:spLocks noChangeArrowheads="1"/>
          </p:cNvSpPr>
          <p:nvPr/>
        </p:nvSpPr>
        <p:spPr bwMode="auto">
          <a:xfrm>
            <a:off x="2036887" y="303957"/>
            <a:ext cx="4757485" cy="684759"/>
          </a:xfrm>
          <a:prstGeom prst="rect">
            <a:avLst/>
          </a:prstGeom>
          <a:noFill/>
          <a:ln w="25400" cap="flat" cmpd="sng">
            <a:noFill/>
            <a:miter lim="800000"/>
            <a:headEnd/>
            <a:tailEnd/>
          </a:ln>
        </p:spPr>
        <p:txBody>
          <a:bodyPr anchor="ctr"/>
          <a:lstStyle/>
          <a:p>
            <a:pP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接口测试内容</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Tree>
    <p:extLst>
      <p:ext uri="{BB962C8B-B14F-4D97-AF65-F5344CB8AC3E}">
        <p14:creationId xmlns:p14="http://schemas.microsoft.com/office/powerpoint/2010/main" val="26386967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5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40"/>
                                        </p:tgtEl>
                                        <p:attrNameLst>
                                          <p:attrName>style.visibility</p:attrName>
                                        </p:attrNameLst>
                                      </p:cBhvr>
                                      <p:to>
                                        <p:strVal val="visible"/>
                                      </p:to>
                                    </p:set>
                                    <p:animEffect>
                                      <p:cBhvr>
                                        <p:cTn id="13" dur="750"/>
                                        <p:tgtEl>
                                          <p:spTgt spid="40"/>
                                        </p:tgtEl>
                                      </p:cBhvr>
                                    </p:animEffect>
                                    <p:anim calcmode="lin" valueType="num">
                                      <p:cBhvr>
                                        <p:cTn id="14" dur="750" fill="hold"/>
                                        <p:tgtEl>
                                          <p:spTgt spid="40"/>
                                        </p:tgtEl>
                                        <p:attrNameLst>
                                          <p:attrName>ppt_x</p:attrName>
                                        </p:attrNameLst>
                                      </p:cBhvr>
                                      <p:tavLst>
                                        <p:tav tm="0">
                                          <p:val>
                                            <p:strVal val="#ppt_x"/>
                                          </p:val>
                                        </p:tav>
                                        <p:tav tm="100000">
                                          <p:val>
                                            <p:strVal val="#ppt_x"/>
                                          </p:val>
                                        </p:tav>
                                      </p:tavLst>
                                    </p:anim>
                                    <p:anim calcmode="lin" valueType="num">
                                      <p:cBhvr>
                                        <p:cTn id="15" dur="75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solidFill>
                <a:prstClr val="black"/>
              </a:solidFill>
            </a:endParaRPr>
          </a:p>
        </p:txBody>
      </p:sp>
      <p:sp>
        <p:nvSpPr>
          <p:cNvPr id="5" name="矩形 9"/>
          <p:cNvSpPr>
            <a:spLocks noChangeArrowheads="1"/>
          </p:cNvSpPr>
          <p:nvPr/>
        </p:nvSpPr>
        <p:spPr bwMode="auto">
          <a:xfrm>
            <a:off x="1892871" y="267270"/>
            <a:ext cx="3211127"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smtClean="0">
                <a:solidFill>
                  <a:prstClr val="white"/>
                </a:solidFill>
                <a:latin typeface="微软雅黑" panose="020B0503020204020204" pitchFamily="34" charset="-122"/>
                <a:ea typeface="微软雅黑" panose="020B0503020204020204" pitchFamily="34" charset="-122"/>
                <a:sym typeface="宋体" pitchFamily="2" charset="-122"/>
              </a:rPr>
              <a:t>接口测试的依据</a:t>
            </a:r>
            <a:endParaRPr lang="zh-CN" altLang="en-US" sz="3204" dirty="0">
              <a:solidFill>
                <a:prstClr val="white"/>
              </a:solidFill>
              <a:latin typeface="微软雅黑" panose="020B0503020204020204" pitchFamily="34" charset="-122"/>
              <a:ea typeface="微软雅黑" panose="020B0503020204020204" pitchFamily="34" charset="-122"/>
              <a:sym typeface="宋体" pitchFamily="2" charset="-122"/>
            </a:endParaRPr>
          </a:p>
        </p:txBody>
      </p:sp>
      <p:grpSp>
        <p:nvGrpSpPr>
          <p:cNvPr id="6" name="组合 5"/>
          <p:cNvGrpSpPr/>
          <p:nvPr/>
        </p:nvGrpSpPr>
        <p:grpSpPr>
          <a:xfrm>
            <a:off x="695618" y="3564"/>
            <a:ext cx="1113557" cy="1236496"/>
            <a:chOff x="7414667" y="3750264"/>
            <a:chExt cx="871129" cy="967304"/>
          </a:xfrm>
        </p:grpSpPr>
        <p:sp>
          <p:nvSpPr>
            <p:cNvPr id="7" name="椭圆 6"/>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8"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9" name="TextBox 6"/>
          <p:cNvSpPr txBox="1"/>
          <p:nvPr/>
        </p:nvSpPr>
        <p:spPr>
          <a:xfrm>
            <a:off x="4569299" y="1255725"/>
            <a:ext cx="5442529" cy="525080"/>
          </a:xfrm>
          <a:prstGeom prst="rect">
            <a:avLst/>
          </a:prstGeom>
          <a:noFill/>
        </p:spPr>
        <p:txBody>
          <a:bodyPr wrap="square" rtlCol="0">
            <a:spAutoFit/>
          </a:bodyPr>
          <a:lstStyle/>
          <a:p>
            <a:r>
              <a:rPr lang="zh-CN" altLang="en-US" sz="2812" dirty="0">
                <a:solidFill>
                  <a:srgbClr val="9C5932"/>
                </a:solidFill>
                <a:latin typeface="Impact" pitchFamily="34" charset="0"/>
              </a:rPr>
              <a:t>接口测试的依据</a:t>
            </a:r>
          </a:p>
        </p:txBody>
      </p:sp>
      <p:sp>
        <p:nvSpPr>
          <p:cNvPr id="10" name="矩形 9"/>
          <p:cNvSpPr/>
          <p:nvPr/>
        </p:nvSpPr>
        <p:spPr>
          <a:xfrm>
            <a:off x="4506049" y="1795483"/>
            <a:ext cx="5442529" cy="308674"/>
          </a:xfrm>
          <a:prstGeom prst="rect">
            <a:avLst/>
          </a:prstGeom>
        </p:spPr>
        <p:txBody>
          <a:bodyPr wrap="square">
            <a:spAutoFit/>
          </a:bodyPr>
          <a:lstStyle/>
          <a:p>
            <a:r>
              <a:rPr lang="zh-CN" altLang="en-US" sz="1406" dirty="0">
                <a:solidFill>
                  <a:prstClr val="black">
                    <a:lumMod val="50000"/>
                    <a:lumOff val="50000"/>
                  </a:prstClr>
                </a:solidFill>
              </a:rPr>
              <a:t>测试依据</a:t>
            </a:r>
            <a:r>
              <a:rPr lang="en-US" altLang="zh-CN" sz="1406" dirty="0">
                <a:solidFill>
                  <a:prstClr val="black">
                    <a:lumMod val="50000"/>
                    <a:lumOff val="50000"/>
                  </a:prstClr>
                </a:solidFill>
              </a:rPr>
              <a:t>-</a:t>
            </a:r>
            <a:r>
              <a:rPr lang="zh-CN" altLang="en-US" sz="1406" dirty="0">
                <a:solidFill>
                  <a:prstClr val="black">
                    <a:lumMod val="50000"/>
                    <a:lumOff val="50000"/>
                  </a:prstClr>
                </a:solidFill>
              </a:rPr>
              <a:t>需求规范（接口文档）</a:t>
            </a:r>
            <a:endParaRPr lang="en-US" altLang="zh-CN" sz="1406" dirty="0">
              <a:solidFill>
                <a:prstClr val="white"/>
              </a:solidFill>
              <a:latin typeface="宋体" panose="02010600030101010101" pitchFamily="2" charset="-122"/>
            </a:endParaRPr>
          </a:p>
        </p:txBody>
      </p:sp>
      <p:sp>
        <p:nvSpPr>
          <p:cNvPr id="11" name="矩形 10"/>
          <p:cNvSpPr/>
          <p:nvPr/>
        </p:nvSpPr>
        <p:spPr>
          <a:xfrm>
            <a:off x="4431297" y="2222425"/>
            <a:ext cx="1417580" cy="395365"/>
          </a:xfrm>
          <a:prstGeom prst="rect">
            <a:avLst/>
          </a:prstGeom>
        </p:spPr>
        <p:txBody>
          <a:bodyPr wrap="square">
            <a:spAutoFit/>
          </a:bodyPr>
          <a:lstStyle/>
          <a:p>
            <a:pPr algn="ctr"/>
            <a:r>
              <a:rPr lang="zh-CN" altLang="en-US" sz="1969" b="1" dirty="0">
                <a:solidFill>
                  <a:prstClr val="white"/>
                </a:solidFill>
              </a:rPr>
              <a:t>资源评测</a:t>
            </a:r>
            <a:endParaRPr lang="en-US" altLang="zh-CN" sz="1969" b="1" dirty="0">
              <a:solidFill>
                <a:prstClr val="white"/>
              </a:solidFill>
            </a:endParaRPr>
          </a:p>
        </p:txBody>
      </p:sp>
      <p:sp>
        <p:nvSpPr>
          <p:cNvPr id="12" name="矩形 11"/>
          <p:cNvSpPr/>
          <p:nvPr/>
        </p:nvSpPr>
        <p:spPr>
          <a:xfrm>
            <a:off x="4431297" y="3893145"/>
            <a:ext cx="1417580" cy="395365"/>
          </a:xfrm>
          <a:prstGeom prst="rect">
            <a:avLst/>
          </a:prstGeom>
        </p:spPr>
        <p:txBody>
          <a:bodyPr wrap="square">
            <a:spAutoFit/>
          </a:bodyPr>
          <a:lstStyle/>
          <a:p>
            <a:pPr algn="ctr"/>
            <a:r>
              <a:rPr lang="zh-CN" altLang="en-US" sz="1969" b="1" dirty="0">
                <a:solidFill>
                  <a:prstClr val="white"/>
                </a:solidFill>
                <a:latin typeface="宋体" panose="02010600030101010101" pitchFamily="2" charset="-122"/>
              </a:rPr>
              <a:t>用画像</a:t>
            </a:r>
            <a:endParaRPr lang="en-US" altLang="zh-CN" sz="1969" b="1" dirty="0">
              <a:solidFill>
                <a:prstClr val="white"/>
              </a:solidFill>
              <a:latin typeface="宋体" panose="02010600030101010101" pitchFamily="2" charset="-122"/>
            </a:endParaRPr>
          </a:p>
        </p:txBody>
      </p:sp>
      <p:sp>
        <p:nvSpPr>
          <p:cNvPr id="13" name="矩形 12"/>
          <p:cNvSpPr/>
          <p:nvPr/>
        </p:nvSpPr>
        <p:spPr>
          <a:xfrm>
            <a:off x="6102016" y="2222425"/>
            <a:ext cx="1417580" cy="395365"/>
          </a:xfrm>
          <a:prstGeom prst="rect">
            <a:avLst/>
          </a:prstGeom>
        </p:spPr>
        <p:txBody>
          <a:bodyPr wrap="square">
            <a:spAutoFit/>
          </a:bodyPr>
          <a:lstStyle/>
          <a:p>
            <a:pPr algn="ctr"/>
            <a:r>
              <a:rPr lang="zh-CN" altLang="en-US" sz="1969" b="1" dirty="0">
                <a:solidFill>
                  <a:prstClr val="white"/>
                </a:solidFill>
              </a:rPr>
              <a:t>质量评测</a:t>
            </a:r>
            <a:endParaRPr lang="en-US" altLang="zh-CN" sz="1969" b="1" dirty="0">
              <a:solidFill>
                <a:prstClr val="white"/>
              </a:solidFill>
            </a:endParaRPr>
          </a:p>
        </p:txBody>
      </p:sp>
      <p:sp>
        <p:nvSpPr>
          <p:cNvPr id="14" name="矩形 13"/>
          <p:cNvSpPr/>
          <p:nvPr/>
        </p:nvSpPr>
        <p:spPr>
          <a:xfrm>
            <a:off x="6102016" y="3893144"/>
            <a:ext cx="1417580" cy="395365"/>
          </a:xfrm>
          <a:prstGeom prst="rect">
            <a:avLst/>
          </a:prstGeom>
        </p:spPr>
        <p:txBody>
          <a:bodyPr wrap="square">
            <a:spAutoFit/>
          </a:bodyPr>
          <a:lstStyle/>
          <a:p>
            <a:pPr algn="ctr"/>
            <a:r>
              <a:rPr lang="zh-CN" altLang="en-US" sz="1969" b="1" dirty="0">
                <a:solidFill>
                  <a:prstClr val="white"/>
                </a:solidFill>
              </a:rPr>
              <a:t>用户反馈</a:t>
            </a:r>
            <a:endParaRPr lang="en-US" altLang="zh-CN" sz="1969" b="1" dirty="0">
              <a:solidFill>
                <a:prstClr val="white"/>
              </a:solidFill>
            </a:endParaRPr>
          </a:p>
        </p:txBody>
      </p:sp>
      <p:sp>
        <p:nvSpPr>
          <p:cNvPr id="15" name="矩形 14"/>
          <p:cNvSpPr/>
          <p:nvPr/>
        </p:nvSpPr>
        <p:spPr>
          <a:xfrm>
            <a:off x="862035" y="1401357"/>
            <a:ext cx="10948270" cy="5546903"/>
          </a:xfrm>
          <a:prstGeom prst="rect">
            <a:avLst/>
          </a:prstGeom>
        </p:spPr>
        <p:txBody>
          <a:bodyPr wrap="square">
            <a:spAutoFit/>
          </a:bodyPr>
          <a:lstStyle/>
          <a:p>
            <a:r>
              <a:rPr lang="zh-CN" altLang="en-US" sz="1969" b="1" dirty="0">
                <a:solidFill>
                  <a:srgbClr val="0237D8"/>
                </a:solidFill>
                <a:latin typeface="微软雅黑" panose="020B0503020204020204" pitchFamily="34" charset="-122"/>
                <a:ea typeface="微软雅黑" panose="020B0503020204020204" pitchFamily="34" charset="-122"/>
              </a:rPr>
              <a:t>接口文档包含如下内容：</a:t>
            </a:r>
          </a:p>
          <a:p>
            <a:r>
              <a:rPr lang="en-US" altLang="zh-CN" sz="1969" b="1" dirty="0">
                <a:solidFill>
                  <a:srgbClr val="9C5932">
                    <a:lumMod val="75000"/>
                  </a:srgbClr>
                </a:solidFill>
                <a:latin typeface="微软雅黑" panose="020B0503020204020204" pitchFamily="34" charset="-122"/>
                <a:ea typeface="微软雅黑" panose="020B0503020204020204" pitchFamily="34" charset="-122"/>
              </a:rPr>
              <a:t>1</a:t>
            </a:r>
            <a:r>
              <a:rPr lang="zh-CN" altLang="en-US" sz="1969" b="1" dirty="0">
                <a:solidFill>
                  <a:srgbClr val="9C5932">
                    <a:lumMod val="75000"/>
                  </a:srgbClr>
                </a:solidFill>
                <a:latin typeface="微软雅黑" panose="020B0503020204020204" pitchFamily="34" charset="-122"/>
                <a:ea typeface="微软雅黑" panose="020B0503020204020204" pitchFamily="34" charset="-122"/>
              </a:rPr>
              <a:t>、接口概述：</a:t>
            </a:r>
          </a:p>
          <a:p>
            <a:r>
              <a:rPr lang="zh-CN" altLang="en-US" sz="1969" b="1" dirty="0">
                <a:solidFill>
                  <a:srgbClr val="E46C0A"/>
                </a:solidFill>
                <a:latin typeface="微软雅黑" panose="020B0503020204020204" pitchFamily="34" charset="-122"/>
                <a:ea typeface="微软雅黑" panose="020B0503020204020204" pitchFamily="34" charset="-122"/>
              </a:rPr>
              <a:t>	</a:t>
            </a:r>
            <a:r>
              <a:rPr lang="en-US" altLang="zh-CN" sz="1969" b="1" dirty="0">
                <a:solidFill>
                  <a:prstClr val="black">
                    <a:lumMod val="50000"/>
                    <a:lumOff val="50000"/>
                  </a:prstClr>
                </a:solidFill>
                <a:latin typeface="微软雅黑" panose="020B0503020204020204" pitchFamily="34" charset="-122"/>
                <a:ea typeface="微软雅黑" panose="020B0503020204020204" pitchFamily="34" charset="-122"/>
              </a:rPr>
              <a:t>1</a:t>
            </a:r>
            <a:r>
              <a:rPr lang="zh-CN" altLang="en-US" sz="1969" b="1" dirty="0">
                <a:solidFill>
                  <a:prstClr val="black">
                    <a:lumMod val="50000"/>
                    <a:lumOff val="50000"/>
                  </a:prstClr>
                </a:solidFill>
                <a:latin typeface="微软雅黑" panose="020B0503020204020204" pitchFamily="34" charset="-122"/>
                <a:ea typeface="微软雅黑" panose="020B0503020204020204" pitchFamily="34" charset="-122"/>
              </a:rPr>
              <a:t>）接口名称</a:t>
            </a:r>
          </a:p>
          <a:p>
            <a:r>
              <a:rPr lang="zh-CN" altLang="en-US" sz="1969" b="1" dirty="0">
                <a:solidFill>
                  <a:prstClr val="black">
                    <a:lumMod val="50000"/>
                    <a:lumOff val="50000"/>
                  </a:prstClr>
                </a:solidFill>
                <a:latin typeface="微软雅黑" panose="020B0503020204020204" pitchFamily="34" charset="-122"/>
                <a:ea typeface="微软雅黑" panose="020B0503020204020204" pitchFamily="34" charset="-122"/>
              </a:rPr>
              <a:t>	</a:t>
            </a:r>
            <a:r>
              <a:rPr lang="en-US" altLang="zh-CN" sz="1969" b="1" dirty="0">
                <a:solidFill>
                  <a:prstClr val="black">
                    <a:lumMod val="50000"/>
                    <a:lumOff val="50000"/>
                  </a:prstClr>
                </a:solidFill>
                <a:latin typeface="微软雅黑" panose="020B0503020204020204" pitchFamily="34" charset="-122"/>
                <a:ea typeface="微软雅黑" panose="020B0503020204020204" pitchFamily="34" charset="-122"/>
              </a:rPr>
              <a:t>2</a:t>
            </a:r>
            <a:r>
              <a:rPr lang="zh-CN" altLang="en-US" sz="1969" b="1" dirty="0">
                <a:solidFill>
                  <a:prstClr val="black">
                    <a:lumMod val="50000"/>
                    <a:lumOff val="50000"/>
                  </a:prstClr>
                </a:solidFill>
                <a:latin typeface="微软雅黑" panose="020B0503020204020204" pitchFamily="34" charset="-122"/>
                <a:ea typeface="微软雅黑" panose="020B0503020204020204" pitchFamily="34" charset="-122"/>
              </a:rPr>
              <a:t>）接口功能</a:t>
            </a:r>
          </a:p>
          <a:p>
            <a:r>
              <a:rPr lang="zh-CN" altLang="en-US" sz="1969" b="1" dirty="0">
                <a:solidFill>
                  <a:prstClr val="black">
                    <a:lumMod val="50000"/>
                    <a:lumOff val="50000"/>
                  </a:prstClr>
                </a:solidFill>
                <a:latin typeface="微软雅黑" panose="020B0503020204020204" pitchFamily="34" charset="-122"/>
                <a:ea typeface="微软雅黑" panose="020B0503020204020204" pitchFamily="34" charset="-122"/>
              </a:rPr>
              <a:t>	</a:t>
            </a:r>
            <a:r>
              <a:rPr lang="en-US" altLang="zh-CN" sz="1969" b="1" dirty="0">
                <a:solidFill>
                  <a:prstClr val="black">
                    <a:lumMod val="50000"/>
                    <a:lumOff val="50000"/>
                  </a:prstClr>
                </a:solidFill>
                <a:latin typeface="微软雅黑" panose="020B0503020204020204" pitchFamily="34" charset="-122"/>
                <a:ea typeface="微软雅黑" panose="020B0503020204020204" pitchFamily="34" charset="-122"/>
              </a:rPr>
              <a:t>3</a:t>
            </a:r>
            <a:r>
              <a:rPr lang="zh-CN" altLang="en-US" sz="1969" b="1" dirty="0">
                <a:solidFill>
                  <a:prstClr val="black">
                    <a:lumMod val="50000"/>
                    <a:lumOff val="50000"/>
                  </a:prstClr>
                </a:solidFill>
                <a:latin typeface="微软雅黑" panose="020B0503020204020204" pitchFamily="34" charset="-122"/>
                <a:ea typeface="微软雅黑" panose="020B0503020204020204" pitchFamily="34" charset="-122"/>
              </a:rPr>
              <a:t>）接口类别</a:t>
            </a:r>
          </a:p>
          <a:p>
            <a:r>
              <a:rPr lang="zh-CN" altLang="en-US" sz="1969" b="1" dirty="0">
                <a:solidFill>
                  <a:prstClr val="black">
                    <a:lumMod val="50000"/>
                    <a:lumOff val="50000"/>
                  </a:prstClr>
                </a:solidFill>
                <a:latin typeface="微软雅黑" panose="020B0503020204020204" pitchFamily="34" charset="-122"/>
                <a:ea typeface="微软雅黑" panose="020B0503020204020204" pitchFamily="34" charset="-122"/>
              </a:rPr>
              <a:t>	</a:t>
            </a:r>
            <a:r>
              <a:rPr lang="en-US" altLang="zh-CN" sz="1969" b="1" dirty="0">
                <a:solidFill>
                  <a:prstClr val="black">
                    <a:lumMod val="50000"/>
                    <a:lumOff val="50000"/>
                  </a:prstClr>
                </a:solidFill>
                <a:latin typeface="微软雅黑" panose="020B0503020204020204" pitchFamily="34" charset="-122"/>
                <a:ea typeface="微软雅黑" panose="020B0503020204020204" pitchFamily="34" charset="-122"/>
              </a:rPr>
              <a:t>4</a:t>
            </a:r>
            <a:r>
              <a:rPr lang="zh-CN" altLang="en-US" sz="1969" b="1" dirty="0">
                <a:solidFill>
                  <a:prstClr val="black">
                    <a:lumMod val="50000"/>
                    <a:lumOff val="50000"/>
                  </a:prstClr>
                </a:solidFill>
                <a:latin typeface="微软雅黑" panose="020B0503020204020204" pitchFamily="34" charset="-122"/>
                <a:ea typeface="微软雅黑" panose="020B0503020204020204" pitchFamily="34" charset="-122"/>
              </a:rPr>
              <a:t>）提交者、提交时间、需求来源及时间要求</a:t>
            </a:r>
          </a:p>
          <a:p>
            <a:r>
              <a:rPr lang="en-US" altLang="zh-CN" sz="1969" b="1" dirty="0">
                <a:solidFill>
                  <a:srgbClr val="0237D8"/>
                </a:solidFill>
                <a:latin typeface="微软雅黑" panose="020B0503020204020204" pitchFamily="34" charset="-122"/>
                <a:ea typeface="微软雅黑" panose="020B0503020204020204" pitchFamily="34" charset="-122"/>
              </a:rPr>
              <a:t>2</a:t>
            </a:r>
            <a:r>
              <a:rPr lang="zh-CN" altLang="en-US" sz="1969" b="1" dirty="0">
                <a:solidFill>
                  <a:srgbClr val="0237D8"/>
                </a:solidFill>
                <a:latin typeface="微软雅黑" panose="020B0503020204020204" pitchFamily="34" charset="-122"/>
                <a:ea typeface="微软雅黑" panose="020B0503020204020204" pitchFamily="34" charset="-122"/>
              </a:rPr>
              <a:t>、</a:t>
            </a:r>
            <a:r>
              <a:rPr lang="en-US" altLang="zh-CN" sz="1969" b="1" dirty="0">
                <a:solidFill>
                  <a:srgbClr val="0237D8"/>
                </a:solidFill>
                <a:latin typeface="微软雅黑" panose="020B0503020204020204" pitchFamily="34" charset="-122"/>
                <a:ea typeface="微软雅黑" panose="020B0503020204020204" pitchFamily="34" charset="-122"/>
              </a:rPr>
              <a:t>HTTP</a:t>
            </a:r>
            <a:r>
              <a:rPr lang="zh-CN" altLang="en-US" sz="1969" b="1" dirty="0">
                <a:solidFill>
                  <a:srgbClr val="0237D8"/>
                </a:solidFill>
                <a:latin typeface="微软雅黑" panose="020B0503020204020204" pitchFamily="34" charset="-122"/>
                <a:ea typeface="微软雅黑" panose="020B0503020204020204" pitchFamily="34" charset="-122"/>
              </a:rPr>
              <a:t>请求方式</a:t>
            </a:r>
          </a:p>
          <a:p>
            <a:r>
              <a:rPr lang="en-US" altLang="zh-CN" sz="1969" b="1" dirty="0">
                <a:solidFill>
                  <a:srgbClr val="0237D8"/>
                </a:solidFill>
                <a:latin typeface="微软雅黑" panose="020B0503020204020204" pitchFamily="34" charset="-122"/>
                <a:ea typeface="微软雅黑" panose="020B0503020204020204" pitchFamily="34" charset="-122"/>
              </a:rPr>
              <a:t>3</a:t>
            </a:r>
            <a:r>
              <a:rPr lang="zh-CN" altLang="en-US" sz="1969" b="1" dirty="0">
                <a:solidFill>
                  <a:srgbClr val="0237D8"/>
                </a:solidFill>
                <a:latin typeface="微软雅黑" panose="020B0503020204020204" pitchFamily="34" charset="-122"/>
                <a:ea typeface="微软雅黑" panose="020B0503020204020204" pitchFamily="34" charset="-122"/>
              </a:rPr>
              <a:t>、认证说明</a:t>
            </a:r>
          </a:p>
          <a:p>
            <a:r>
              <a:rPr lang="en-US" altLang="zh-CN" sz="1969" b="1" dirty="0">
                <a:solidFill>
                  <a:srgbClr val="0237D8"/>
                </a:solidFill>
                <a:latin typeface="微软雅黑" panose="020B0503020204020204" pitchFamily="34" charset="-122"/>
                <a:ea typeface="微软雅黑" panose="020B0503020204020204" pitchFamily="34" charset="-122"/>
              </a:rPr>
              <a:t>4</a:t>
            </a:r>
            <a:r>
              <a:rPr lang="zh-CN" altLang="en-US" sz="1969" b="1" dirty="0">
                <a:solidFill>
                  <a:srgbClr val="0237D8"/>
                </a:solidFill>
                <a:latin typeface="微软雅黑" panose="020B0503020204020204" pitchFamily="34" charset="-122"/>
                <a:ea typeface="微软雅黑" panose="020B0503020204020204" pitchFamily="34" charset="-122"/>
              </a:rPr>
              <a:t>、请求限制说明</a:t>
            </a:r>
          </a:p>
          <a:p>
            <a:r>
              <a:rPr lang="en-US" altLang="zh-CN" sz="1969" b="1" dirty="0">
                <a:solidFill>
                  <a:srgbClr val="0237D8"/>
                </a:solidFill>
                <a:latin typeface="微软雅黑" panose="020B0503020204020204" pitchFamily="34" charset="-122"/>
                <a:ea typeface="微软雅黑" panose="020B0503020204020204" pitchFamily="34" charset="-122"/>
              </a:rPr>
              <a:t>5</a:t>
            </a:r>
            <a:r>
              <a:rPr lang="zh-CN" altLang="en-US" sz="1969" b="1" dirty="0">
                <a:solidFill>
                  <a:srgbClr val="0237D8"/>
                </a:solidFill>
                <a:latin typeface="微软雅黑" panose="020B0503020204020204" pitchFamily="34" charset="-122"/>
                <a:ea typeface="微软雅黑" panose="020B0503020204020204" pitchFamily="34" charset="-122"/>
              </a:rPr>
              <a:t>、请求参数说明</a:t>
            </a:r>
          </a:p>
          <a:p>
            <a:r>
              <a:rPr lang="zh-CN" altLang="en-US" sz="1969" b="1" dirty="0">
                <a:solidFill>
                  <a:srgbClr val="E46C0A"/>
                </a:solidFill>
                <a:latin typeface="微软雅黑" panose="020B0503020204020204" pitchFamily="34" charset="-122"/>
                <a:ea typeface="微软雅黑" panose="020B0503020204020204" pitchFamily="34" charset="-122"/>
              </a:rPr>
              <a:t>        </a:t>
            </a:r>
            <a:r>
              <a:rPr lang="zh-CN" altLang="en-US" sz="1969" b="1" dirty="0">
                <a:solidFill>
                  <a:srgbClr val="7F7F7F"/>
                </a:solidFill>
                <a:latin typeface="微软雅黑" panose="020B0503020204020204" pitchFamily="34" charset="-122"/>
                <a:ea typeface="微软雅黑" panose="020B0503020204020204" pitchFamily="34" charset="-122"/>
              </a:rPr>
              <a:t> 参数名、是否必选、类型、取值范围、描述（非必选项的默认值）</a:t>
            </a:r>
          </a:p>
          <a:p>
            <a:r>
              <a:rPr lang="en-US" altLang="zh-CN" sz="1969" b="1" dirty="0">
                <a:solidFill>
                  <a:srgbClr val="0237D8"/>
                </a:solidFill>
                <a:latin typeface="微软雅黑" panose="020B0503020204020204" pitchFamily="34" charset="-122"/>
                <a:ea typeface="微软雅黑" panose="020B0503020204020204" pitchFamily="34" charset="-122"/>
              </a:rPr>
              <a:t>6</a:t>
            </a:r>
            <a:r>
              <a:rPr lang="zh-CN" altLang="en-US" sz="1969" b="1" dirty="0">
                <a:solidFill>
                  <a:srgbClr val="0237D8"/>
                </a:solidFill>
                <a:latin typeface="微软雅黑" panose="020B0503020204020204" pitchFamily="34" charset="-122"/>
                <a:ea typeface="微软雅黑" panose="020B0503020204020204" pitchFamily="34" charset="-122"/>
              </a:rPr>
              <a:t>、相关约束</a:t>
            </a:r>
          </a:p>
          <a:p>
            <a:r>
              <a:rPr lang="en-US" altLang="zh-CN" sz="1969" b="1" dirty="0">
                <a:solidFill>
                  <a:srgbClr val="0237D8"/>
                </a:solidFill>
                <a:latin typeface="微软雅黑" panose="020B0503020204020204" pitchFamily="34" charset="-122"/>
                <a:ea typeface="微软雅黑" panose="020B0503020204020204" pitchFamily="34" charset="-122"/>
              </a:rPr>
              <a:t>7</a:t>
            </a:r>
            <a:r>
              <a:rPr lang="zh-CN" altLang="en-US" sz="1969" b="1" dirty="0">
                <a:solidFill>
                  <a:srgbClr val="0237D8"/>
                </a:solidFill>
                <a:latin typeface="微软雅黑" panose="020B0503020204020204" pitchFamily="34" charset="-122"/>
                <a:ea typeface="微软雅黑" panose="020B0503020204020204" pitchFamily="34" charset="-122"/>
              </a:rPr>
              <a:t>、注意事项</a:t>
            </a:r>
          </a:p>
          <a:p>
            <a:r>
              <a:rPr lang="en-US" altLang="zh-CN" sz="1969" b="1" dirty="0">
                <a:solidFill>
                  <a:srgbClr val="0237D8"/>
                </a:solidFill>
                <a:latin typeface="微软雅黑" panose="020B0503020204020204" pitchFamily="34" charset="-122"/>
                <a:ea typeface="微软雅黑" panose="020B0503020204020204" pitchFamily="34" charset="-122"/>
              </a:rPr>
              <a:t>8</a:t>
            </a:r>
            <a:r>
              <a:rPr lang="zh-CN" altLang="en-US" sz="1969" b="1" dirty="0">
                <a:solidFill>
                  <a:srgbClr val="0237D8"/>
                </a:solidFill>
                <a:latin typeface="微软雅黑" panose="020B0503020204020204" pitchFamily="34" charset="-122"/>
                <a:ea typeface="微软雅黑" panose="020B0503020204020204" pitchFamily="34" charset="-122"/>
              </a:rPr>
              <a:t>、调用示例</a:t>
            </a:r>
          </a:p>
          <a:p>
            <a:r>
              <a:rPr lang="en-US" altLang="zh-CN" sz="1969" b="1" dirty="0">
                <a:solidFill>
                  <a:srgbClr val="0237D8"/>
                </a:solidFill>
                <a:latin typeface="微软雅黑" panose="020B0503020204020204" pitchFamily="34" charset="-122"/>
                <a:ea typeface="微软雅黑" panose="020B0503020204020204" pitchFamily="34" charset="-122"/>
              </a:rPr>
              <a:t>9</a:t>
            </a:r>
            <a:r>
              <a:rPr lang="zh-CN" altLang="en-US" sz="1969" b="1" dirty="0">
                <a:solidFill>
                  <a:srgbClr val="0237D8"/>
                </a:solidFill>
                <a:latin typeface="微软雅黑" panose="020B0503020204020204" pitchFamily="34" charset="-122"/>
                <a:ea typeface="微软雅黑" panose="020B0503020204020204" pitchFamily="34" charset="-122"/>
              </a:rPr>
              <a:t>、返回说明</a:t>
            </a:r>
          </a:p>
          <a:p>
            <a:r>
              <a:rPr lang="zh-CN" altLang="en-US" sz="1969" b="1" dirty="0">
                <a:solidFill>
                  <a:srgbClr val="E46C0A"/>
                </a:solidFill>
                <a:latin typeface="微软雅黑" panose="020B0503020204020204" pitchFamily="34" charset="-122"/>
                <a:ea typeface="微软雅黑" panose="020B0503020204020204" pitchFamily="34" charset="-122"/>
              </a:rPr>
              <a:t>	</a:t>
            </a:r>
            <a:r>
              <a:rPr lang="en-US" altLang="zh-CN" sz="1969" b="1" dirty="0">
                <a:solidFill>
                  <a:srgbClr val="7F7F7F"/>
                </a:solidFill>
                <a:latin typeface="微软雅黑" panose="020B0503020204020204" pitchFamily="34" charset="-122"/>
                <a:ea typeface="微软雅黑" panose="020B0503020204020204" pitchFamily="34" charset="-122"/>
              </a:rPr>
              <a:t>1</a:t>
            </a:r>
            <a:r>
              <a:rPr lang="zh-CN" altLang="en-US" sz="1969" b="1" dirty="0">
                <a:solidFill>
                  <a:srgbClr val="7F7F7F"/>
                </a:solidFill>
                <a:latin typeface="微软雅黑" panose="020B0503020204020204" pitchFamily="34" charset="-122"/>
                <a:ea typeface="微软雅黑" panose="020B0503020204020204" pitchFamily="34" charset="-122"/>
              </a:rPr>
              <a:t>）返回数据格式</a:t>
            </a:r>
          </a:p>
          <a:p>
            <a:r>
              <a:rPr lang="zh-CN" altLang="en-US" sz="1969" b="1" dirty="0">
                <a:solidFill>
                  <a:srgbClr val="7F7F7F"/>
                </a:solidFill>
                <a:latin typeface="微软雅黑" panose="020B0503020204020204" pitchFamily="34" charset="-122"/>
                <a:ea typeface="微软雅黑" panose="020B0503020204020204" pitchFamily="34" charset="-122"/>
              </a:rPr>
              <a:t>	</a:t>
            </a:r>
            <a:r>
              <a:rPr lang="en-US" altLang="zh-CN" sz="1969" b="1" dirty="0">
                <a:solidFill>
                  <a:srgbClr val="7F7F7F"/>
                </a:solidFill>
                <a:latin typeface="微软雅黑" panose="020B0503020204020204" pitchFamily="34" charset="-122"/>
                <a:ea typeface="微软雅黑" panose="020B0503020204020204" pitchFamily="34" charset="-122"/>
              </a:rPr>
              <a:t>2</a:t>
            </a:r>
            <a:r>
              <a:rPr lang="zh-CN" altLang="en-US" sz="1969" b="1" dirty="0">
                <a:solidFill>
                  <a:srgbClr val="7F7F7F"/>
                </a:solidFill>
                <a:latin typeface="微软雅黑" panose="020B0503020204020204" pitchFamily="34" charset="-122"/>
                <a:ea typeface="微软雅黑" panose="020B0503020204020204" pitchFamily="34" charset="-122"/>
              </a:rPr>
              <a:t>）返回结果示例</a:t>
            </a:r>
          </a:p>
          <a:p>
            <a:r>
              <a:rPr lang="zh-CN" altLang="en-US" sz="1969" b="1" dirty="0">
                <a:solidFill>
                  <a:srgbClr val="7F7F7F"/>
                </a:solidFill>
                <a:latin typeface="微软雅黑" panose="020B0503020204020204" pitchFamily="34" charset="-122"/>
                <a:ea typeface="微软雅黑" panose="020B0503020204020204" pitchFamily="34" charset="-122"/>
              </a:rPr>
              <a:t>	</a:t>
            </a:r>
            <a:r>
              <a:rPr lang="en-US" altLang="zh-CN" sz="1969" b="1" dirty="0">
                <a:solidFill>
                  <a:srgbClr val="7F7F7F"/>
                </a:solidFill>
                <a:latin typeface="微软雅黑" panose="020B0503020204020204" pitchFamily="34" charset="-122"/>
                <a:ea typeface="微软雅黑" panose="020B0503020204020204" pitchFamily="34" charset="-122"/>
              </a:rPr>
              <a:t>3</a:t>
            </a:r>
            <a:r>
              <a:rPr lang="zh-CN" altLang="en-US" sz="1969" b="1" dirty="0">
                <a:solidFill>
                  <a:srgbClr val="7F7F7F"/>
                </a:solidFill>
                <a:latin typeface="微软雅黑" panose="020B0503020204020204" pitchFamily="34" charset="-122"/>
                <a:ea typeface="微软雅黑" panose="020B0503020204020204" pitchFamily="34" charset="-122"/>
              </a:rPr>
              <a:t>）错误代码及返回说明</a:t>
            </a:r>
            <a:endParaRPr lang="en-US" altLang="zh-CN" sz="1969" b="1" dirty="0">
              <a:solidFill>
                <a:srgbClr val="7F7F7F"/>
              </a:solidFill>
              <a:latin typeface="微软雅黑" panose="020B0503020204020204" pitchFamily="34" charset="-122"/>
              <a:ea typeface="微软雅黑" panose="020B0503020204020204" pitchFamily="34" charset="-122"/>
            </a:endParaRPr>
          </a:p>
        </p:txBody>
      </p:sp>
      <p:grpSp>
        <p:nvGrpSpPr>
          <p:cNvPr id="16" name="Group 2"/>
          <p:cNvGrpSpPr/>
          <p:nvPr/>
        </p:nvGrpSpPr>
        <p:grpSpPr>
          <a:xfrm>
            <a:off x="9152344" y="1274787"/>
            <a:ext cx="3037671" cy="3290810"/>
            <a:chOff x="7778176" y="2214986"/>
            <a:chExt cx="4413824" cy="4643014"/>
          </a:xfrm>
        </p:grpSpPr>
        <p:sp>
          <p:nvSpPr>
            <p:cNvPr id="17" name="Freeform 10140"/>
            <p:cNvSpPr>
              <a:spLocks/>
            </p:cNvSpPr>
            <p:nvPr/>
          </p:nvSpPr>
          <p:spPr bwMode="auto">
            <a:xfrm>
              <a:off x="7778176" y="2703916"/>
              <a:ext cx="3727808" cy="4154084"/>
            </a:xfrm>
            <a:custGeom>
              <a:avLst/>
              <a:gdLst>
                <a:gd name="T0" fmla="*/ 975 w 1722"/>
                <a:gd name="T1" fmla="*/ 0 h 1919"/>
                <a:gd name="T2" fmla="*/ 228 w 1722"/>
                <a:gd name="T3" fmla="*/ 747 h 1919"/>
                <a:gd name="T4" fmla="*/ 228 w 1722"/>
                <a:gd name="T5" fmla="*/ 813 h 1919"/>
                <a:gd name="T6" fmla="*/ 0 w 1722"/>
                <a:gd name="T7" fmla="*/ 1296 h 1919"/>
                <a:gd name="T8" fmla="*/ 239 w 1722"/>
                <a:gd name="T9" fmla="*/ 1296 h 1919"/>
                <a:gd name="T10" fmla="*/ 264 w 1722"/>
                <a:gd name="T11" fmla="*/ 1400 h 1919"/>
                <a:gd name="T12" fmla="*/ 246 w 1722"/>
                <a:gd name="T13" fmla="*/ 1447 h 1919"/>
                <a:gd name="T14" fmla="*/ 270 w 1722"/>
                <a:gd name="T15" fmla="*/ 1500 h 1919"/>
                <a:gd name="T16" fmla="*/ 256 w 1722"/>
                <a:gd name="T17" fmla="*/ 1543 h 1919"/>
                <a:gd name="T18" fmla="*/ 295 w 1722"/>
                <a:gd name="T19" fmla="*/ 1607 h 1919"/>
                <a:gd name="T20" fmla="*/ 295 w 1722"/>
                <a:gd name="T21" fmla="*/ 1632 h 1919"/>
                <a:gd name="T22" fmla="*/ 582 w 1722"/>
                <a:gd name="T23" fmla="*/ 1919 h 1919"/>
                <a:gd name="T24" fmla="*/ 974 w 1722"/>
                <a:gd name="T25" fmla="*/ 1919 h 1919"/>
                <a:gd name="T26" fmla="*/ 975 w 1722"/>
                <a:gd name="T27" fmla="*/ 1919 h 1919"/>
                <a:gd name="T28" fmla="*/ 976 w 1722"/>
                <a:gd name="T29" fmla="*/ 1919 h 1919"/>
                <a:gd name="T30" fmla="*/ 1722 w 1722"/>
                <a:gd name="T31" fmla="*/ 1919 h 1919"/>
                <a:gd name="T32" fmla="*/ 1722 w 1722"/>
                <a:gd name="T33" fmla="*/ 747 h 1919"/>
                <a:gd name="T34" fmla="*/ 975 w 1722"/>
                <a:gd name="T35" fmla="*/ 0 h 1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22" h="1919">
                  <a:moveTo>
                    <a:pt x="975" y="0"/>
                  </a:moveTo>
                  <a:cubicBezTo>
                    <a:pt x="563" y="0"/>
                    <a:pt x="228" y="334"/>
                    <a:pt x="228" y="747"/>
                  </a:cubicBezTo>
                  <a:lnTo>
                    <a:pt x="228" y="813"/>
                  </a:lnTo>
                  <a:lnTo>
                    <a:pt x="0" y="1296"/>
                  </a:lnTo>
                  <a:lnTo>
                    <a:pt x="239" y="1296"/>
                  </a:lnTo>
                  <a:cubicBezTo>
                    <a:pt x="245" y="1332"/>
                    <a:pt x="253" y="1367"/>
                    <a:pt x="264" y="1400"/>
                  </a:cubicBezTo>
                  <a:cubicBezTo>
                    <a:pt x="253" y="1413"/>
                    <a:pt x="246" y="1429"/>
                    <a:pt x="246" y="1447"/>
                  </a:cubicBezTo>
                  <a:cubicBezTo>
                    <a:pt x="246" y="1468"/>
                    <a:pt x="255" y="1487"/>
                    <a:pt x="270" y="1500"/>
                  </a:cubicBezTo>
                  <a:cubicBezTo>
                    <a:pt x="261" y="1512"/>
                    <a:pt x="256" y="1527"/>
                    <a:pt x="256" y="1543"/>
                  </a:cubicBezTo>
                  <a:cubicBezTo>
                    <a:pt x="256" y="1571"/>
                    <a:pt x="272" y="1595"/>
                    <a:pt x="295" y="1607"/>
                  </a:cubicBezTo>
                  <a:lnTo>
                    <a:pt x="295" y="1632"/>
                  </a:lnTo>
                  <a:cubicBezTo>
                    <a:pt x="295" y="1790"/>
                    <a:pt x="423" y="1919"/>
                    <a:pt x="582" y="1919"/>
                  </a:cubicBezTo>
                  <a:lnTo>
                    <a:pt x="974" y="1919"/>
                  </a:lnTo>
                  <a:cubicBezTo>
                    <a:pt x="974" y="1919"/>
                    <a:pt x="975" y="1919"/>
                    <a:pt x="975" y="1919"/>
                  </a:cubicBezTo>
                  <a:cubicBezTo>
                    <a:pt x="975" y="1919"/>
                    <a:pt x="976" y="1919"/>
                    <a:pt x="976" y="1919"/>
                  </a:cubicBezTo>
                  <a:lnTo>
                    <a:pt x="1722" y="1919"/>
                  </a:lnTo>
                  <a:lnTo>
                    <a:pt x="1722" y="747"/>
                  </a:lnTo>
                  <a:cubicBezTo>
                    <a:pt x="1722" y="334"/>
                    <a:pt x="1387" y="0"/>
                    <a:pt x="975" y="0"/>
                  </a:cubicBezTo>
                </a:path>
              </a:pathLst>
            </a:custGeom>
            <a:solidFill>
              <a:srgbClr val="2641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18" name="Oval 10141"/>
            <p:cNvSpPr>
              <a:spLocks noChangeArrowheads="1"/>
            </p:cNvSpPr>
            <p:nvPr/>
          </p:nvSpPr>
          <p:spPr bwMode="auto">
            <a:xfrm>
              <a:off x="8639080" y="5002454"/>
              <a:ext cx="877626" cy="869265"/>
            </a:xfrm>
            <a:prstGeom prst="ellipse">
              <a:avLst/>
            </a:prstGeom>
            <a:solidFill>
              <a:srgbClr val="8FC4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19" name="Oval 10142"/>
            <p:cNvSpPr>
              <a:spLocks noChangeArrowheads="1"/>
            </p:cNvSpPr>
            <p:nvPr/>
          </p:nvSpPr>
          <p:spPr bwMode="auto">
            <a:xfrm>
              <a:off x="8647441" y="4392295"/>
              <a:ext cx="183883" cy="183883"/>
            </a:xfrm>
            <a:prstGeom prst="ellipse">
              <a:avLst/>
            </a:prstGeom>
            <a:solidFill>
              <a:srgbClr val="4817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grpSp>
          <p:nvGrpSpPr>
            <p:cNvPr id="20" name="Group 1"/>
            <p:cNvGrpSpPr/>
            <p:nvPr/>
          </p:nvGrpSpPr>
          <p:grpSpPr>
            <a:xfrm>
              <a:off x="9274946" y="2214986"/>
              <a:ext cx="2917054" cy="1571368"/>
              <a:chOff x="9274946" y="2286000"/>
              <a:chExt cx="2917054" cy="1571368"/>
            </a:xfrm>
          </p:grpSpPr>
          <p:sp>
            <p:nvSpPr>
              <p:cNvPr id="21" name="Freeform 10143"/>
              <p:cNvSpPr>
                <a:spLocks/>
              </p:cNvSpPr>
              <p:nvPr/>
            </p:nvSpPr>
            <p:spPr bwMode="auto">
              <a:xfrm>
                <a:off x="9291663" y="2294361"/>
                <a:ext cx="2891976" cy="1554646"/>
              </a:xfrm>
              <a:custGeom>
                <a:avLst/>
                <a:gdLst>
                  <a:gd name="T0" fmla="*/ 191 w 1335"/>
                  <a:gd name="T1" fmla="*/ 720 h 720"/>
                  <a:gd name="T2" fmla="*/ 2 w 1335"/>
                  <a:gd name="T3" fmla="*/ 533 h 720"/>
                  <a:gd name="T4" fmla="*/ 158 w 1335"/>
                  <a:gd name="T5" fmla="*/ 326 h 720"/>
                  <a:gd name="T6" fmla="*/ 169 w 1335"/>
                  <a:gd name="T7" fmla="*/ 323 h 720"/>
                  <a:gd name="T8" fmla="*/ 170 w 1335"/>
                  <a:gd name="T9" fmla="*/ 311 h 720"/>
                  <a:gd name="T10" fmla="*/ 301 w 1335"/>
                  <a:gd name="T11" fmla="*/ 167 h 720"/>
                  <a:gd name="T12" fmla="*/ 312 w 1335"/>
                  <a:gd name="T13" fmla="*/ 166 h 720"/>
                  <a:gd name="T14" fmla="*/ 369 w 1335"/>
                  <a:gd name="T15" fmla="*/ 182 h 720"/>
                  <a:gd name="T16" fmla="*/ 389 w 1335"/>
                  <a:gd name="T17" fmla="*/ 194 h 720"/>
                  <a:gd name="T18" fmla="*/ 393 w 1335"/>
                  <a:gd name="T19" fmla="*/ 171 h 720"/>
                  <a:gd name="T20" fmla="*/ 537 w 1335"/>
                  <a:gd name="T21" fmla="*/ 36 h 720"/>
                  <a:gd name="T22" fmla="*/ 542 w 1335"/>
                  <a:gd name="T23" fmla="*/ 36 h 720"/>
                  <a:gd name="T24" fmla="*/ 637 w 1335"/>
                  <a:gd name="T25" fmla="*/ 78 h 720"/>
                  <a:gd name="T26" fmla="*/ 654 w 1335"/>
                  <a:gd name="T27" fmla="*/ 95 h 720"/>
                  <a:gd name="T28" fmla="*/ 664 w 1335"/>
                  <a:gd name="T29" fmla="*/ 74 h 720"/>
                  <a:gd name="T30" fmla="*/ 774 w 1335"/>
                  <a:gd name="T31" fmla="*/ 0 h 720"/>
                  <a:gd name="T32" fmla="*/ 778 w 1335"/>
                  <a:gd name="T33" fmla="*/ 0 h 720"/>
                  <a:gd name="T34" fmla="*/ 892 w 1335"/>
                  <a:gd name="T35" fmla="*/ 85 h 720"/>
                  <a:gd name="T36" fmla="*/ 901 w 1335"/>
                  <a:gd name="T37" fmla="*/ 105 h 720"/>
                  <a:gd name="T38" fmla="*/ 918 w 1335"/>
                  <a:gd name="T39" fmla="*/ 91 h 720"/>
                  <a:gd name="T40" fmla="*/ 989 w 1335"/>
                  <a:gd name="T41" fmla="*/ 66 h 720"/>
                  <a:gd name="T42" fmla="*/ 1002 w 1335"/>
                  <a:gd name="T43" fmla="*/ 67 h 720"/>
                  <a:gd name="T44" fmla="*/ 1133 w 1335"/>
                  <a:gd name="T45" fmla="*/ 194 h 720"/>
                  <a:gd name="T46" fmla="*/ 1136 w 1335"/>
                  <a:gd name="T47" fmla="*/ 204 h 720"/>
                  <a:gd name="T48" fmla="*/ 1147 w 1335"/>
                  <a:gd name="T49" fmla="*/ 207 h 720"/>
                  <a:gd name="T50" fmla="*/ 1149 w 1335"/>
                  <a:gd name="T51" fmla="*/ 207 h 720"/>
                  <a:gd name="T52" fmla="*/ 1333 w 1335"/>
                  <a:gd name="T53" fmla="*/ 425 h 720"/>
                  <a:gd name="T54" fmla="*/ 1331 w 1335"/>
                  <a:gd name="T55" fmla="*/ 533 h 720"/>
                  <a:gd name="T56" fmla="*/ 1141 w 1335"/>
                  <a:gd name="T57" fmla="*/ 720 h 720"/>
                  <a:gd name="T58" fmla="*/ 191 w 1335"/>
                  <a:gd name="T59" fmla="*/ 72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35" h="720">
                    <a:moveTo>
                      <a:pt x="191" y="720"/>
                    </a:moveTo>
                    <a:cubicBezTo>
                      <a:pt x="89" y="719"/>
                      <a:pt x="4" y="635"/>
                      <a:pt x="2" y="533"/>
                    </a:cubicBezTo>
                    <a:cubicBezTo>
                      <a:pt x="0" y="440"/>
                      <a:pt x="67" y="352"/>
                      <a:pt x="158" y="326"/>
                    </a:cubicBezTo>
                    <a:lnTo>
                      <a:pt x="169" y="323"/>
                    </a:lnTo>
                    <a:lnTo>
                      <a:pt x="170" y="311"/>
                    </a:lnTo>
                    <a:cubicBezTo>
                      <a:pt x="175" y="238"/>
                      <a:pt x="232" y="174"/>
                      <a:pt x="301" y="167"/>
                    </a:cubicBezTo>
                    <a:cubicBezTo>
                      <a:pt x="305" y="166"/>
                      <a:pt x="308" y="166"/>
                      <a:pt x="312" y="166"/>
                    </a:cubicBezTo>
                    <a:cubicBezTo>
                      <a:pt x="332" y="166"/>
                      <a:pt x="351" y="172"/>
                      <a:pt x="369" y="182"/>
                    </a:cubicBezTo>
                    <a:lnTo>
                      <a:pt x="389" y="194"/>
                    </a:lnTo>
                    <a:lnTo>
                      <a:pt x="393" y="171"/>
                    </a:lnTo>
                    <a:cubicBezTo>
                      <a:pt x="409" y="96"/>
                      <a:pt x="469" y="39"/>
                      <a:pt x="537" y="36"/>
                    </a:cubicBezTo>
                    <a:cubicBezTo>
                      <a:pt x="539" y="36"/>
                      <a:pt x="540" y="36"/>
                      <a:pt x="542" y="36"/>
                    </a:cubicBezTo>
                    <a:cubicBezTo>
                      <a:pt x="577" y="36"/>
                      <a:pt x="611" y="51"/>
                      <a:pt x="637" y="78"/>
                    </a:cubicBezTo>
                    <a:lnTo>
                      <a:pt x="654" y="95"/>
                    </a:lnTo>
                    <a:lnTo>
                      <a:pt x="664" y="74"/>
                    </a:lnTo>
                    <a:cubicBezTo>
                      <a:pt x="688" y="28"/>
                      <a:pt x="729" y="0"/>
                      <a:pt x="774" y="0"/>
                    </a:cubicBezTo>
                    <a:lnTo>
                      <a:pt x="778" y="0"/>
                    </a:lnTo>
                    <a:cubicBezTo>
                      <a:pt x="825" y="2"/>
                      <a:pt x="870" y="35"/>
                      <a:pt x="892" y="85"/>
                    </a:cubicBezTo>
                    <a:lnTo>
                      <a:pt x="901" y="105"/>
                    </a:lnTo>
                    <a:lnTo>
                      <a:pt x="918" y="91"/>
                    </a:lnTo>
                    <a:cubicBezTo>
                      <a:pt x="939" y="75"/>
                      <a:pt x="963" y="66"/>
                      <a:pt x="989" y="66"/>
                    </a:cubicBezTo>
                    <a:cubicBezTo>
                      <a:pt x="993" y="66"/>
                      <a:pt x="998" y="66"/>
                      <a:pt x="1002" y="67"/>
                    </a:cubicBezTo>
                    <a:cubicBezTo>
                      <a:pt x="1063" y="73"/>
                      <a:pt x="1119" y="127"/>
                      <a:pt x="1133" y="194"/>
                    </a:cubicBezTo>
                    <a:lnTo>
                      <a:pt x="1136" y="204"/>
                    </a:lnTo>
                    <a:lnTo>
                      <a:pt x="1147" y="207"/>
                    </a:lnTo>
                    <a:lnTo>
                      <a:pt x="1149" y="207"/>
                    </a:lnTo>
                    <a:cubicBezTo>
                      <a:pt x="1251" y="222"/>
                      <a:pt x="1335" y="322"/>
                      <a:pt x="1333" y="425"/>
                    </a:cubicBezTo>
                    <a:lnTo>
                      <a:pt x="1331" y="533"/>
                    </a:lnTo>
                    <a:cubicBezTo>
                      <a:pt x="1328" y="635"/>
                      <a:pt x="1244" y="719"/>
                      <a:pt x="1141" y="720"/>
                    </a:cubicBezTo>
                    <a:lnTo>
                      <a:pt x="191" y="720"/>
                    </a:lnTo>
                  </a:path>
                </a:pathLst>
              </a:custGeom>
              <a:solidFill>
                <a:srgbClr val="15B0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2" name="Freeform 10144"/>
              <p:cNvSpPr>
                <a:spLocks/>
              </p:cNvSpPr>
              <p:nvPr/>
            </p:nvSpPr>
            <p:spPr bwMode="auto">
              <a:xfrm>
                <a:off x="9274946" y="2728993"/>
                <a:ext cx="2917054" cy="1128375"/>
              </a:xfrm>
              <a:custGeom>
                <a:avLst/>
                <a:gdLst>
                  <a:gd name="T0" fmla="*/ 1148 w 1347"/>
                  <a:gd name="T1" fmla="*/ 521 h 521"/>
                  <a:gd name="T2" fmla="*/ 197 w 1347"/>
                  <a:gd name="T3" fmla="*/ 521 h 521"/>
                  <a:gd name="T4" fmla="*/ 2 w 1347"/>
                  <a:gd name="T5" fmla="*/ 329 h 521"/>
                  <a:gd name="T6" fmla="*/ 188 w 1347"/>
                  <a:gd name="T7" fmla="*/ 116 h 521"/>
                  <a:gd name="T8" fmla="*/ 216 w 1347"/>
                  <a:gd name="T9" fmla="*/ 138 h 521"/>
                  <a:gd name="T10" fmla="*/ 194 w 1347"/>
                  <a:gd name="T11" fmla="*/ 166 h 521"/>
                  <a:gd name="T12" fmla="*/ 52 w 1347"/>
                  <a:gd name="T13" fmla="*/ 328 h 521"/>
                  <a:gd name="T14" fmla="*/ 197 w 1347"/>
                  <a:gd name="T15" fmla="*/ 471 h 521"/>
                  <a:gd name="T16" fmla="*/ 1148 w 1347"/>
                  <a:gd name="T17" fmla="*/ 471 h 521"/>
                  <a:gd name="T18" fmla="*/ 1292 w 1347"/>
                  <a:gd name="T19" fmla="*/ 328 h 521"/>
                  <a:gd name="T20" fmla="*/ 1294 w 1347"/>
                  <a:gd name="T21" fmla="*/ 219 h 521"/>
                  <a:gd name="T22" fmla="*/ 1152 w 1347"/>
                  <a:gd name="T23" fmla="*/ 52 h 521"/>
                  <a:gd name="T24" fmla="*/ 1131 w 1347"/>
                  <a:gd name="T25" fmla="*/ 24 h 521"/>
                  <a:gd name="T26" fmla="*/ 1159 w 1347"/>
                  <a:gd name="T27" fmla="*/ 2 h 521"/>
                  <a:gd name="T28" fmla="*/ 1344 w 1347"/>
                  <a:gd name="T29" fmla="*/ 220 h 521"/>
                  <a:gd name="T30" fmla="*/ 1342 w 1347"/>
                  <a:gd name="T31" fmla="*/ 329 h 521"/>
                  <a:gd name="T32" fmla="*/ 1148 w 1347"/>
                  <a:gd name="T33" fmla="*/ 521 h 521"/>
                  <a:gd name="T34" fmla="*/ 1148 w 1347"/>
                  <a:gd name="T35" fmla="*/ 52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7" h="521">
                    <a:moveTo>
                      <a:pt x="1148" y="521"/>
                    </a:moveTo>
                    <a:cubicBezTo>
                      <a:pt x="832" y="518"/>
                      <a:pt x="512" y="518"/>
                      <a:pt x="197" y="521"/>
                    </a:cubicBezTo>
                    <a:cubicBezTo>
                      <a:pt x="92" y="521"/>
                      <a:pt x="5" y="435"/>
                      <a:pt x="2" y="329"/>
                    </a:cubicBezTo>
                    <a:cubicBezTo>
                      <a:pt x="0" y="222"/>
                      <a:pt x="84" y="126"/>
                      <a:pt x="188" y="116"/>
                    </a:cubicBezTo>
                    <a:cubicBezTo>
                      <a:pt x="202" y="114"/>
                      <a:pt x="215" y="124"/>
                      <a:pt x="216" y="138"/>
                    </a:cubicBezTo>
                    <a:cubicBezTo>
                      <a:pt x="217" y="152"/>
                      <a:pt x="207" y="164"/>
                      <a:pt x="194" y="166"/>
                    </a:cubicBezTo>
                    <a:cubicBezTo>
                      <a:pt x="115" y="174"/>
                      <a:pt x="51" y="248"/>
                      <a:pt x="52" y="328"/>
                    </a:cubicBezTo>
                    <a:cubicBezTo>
                      <a:pt x="54" y="407"/>
                      <a:pt x="119" y="471"/>
                      <a:pt x="197" y="471"/>
                    </a:cubicBezTo>
                    <a:cubicBezTo>
                      <a:pt x="512" y="468"/>
                      <a:pt x="832" y="468"/>
                      <a:pt x="1148" y="471"/>
                    </a:cubicBezTo>
                    <a:cubicBezTo>
                      <a:pt x="1226" y="471"/>
                      <a:pt x="1291" y="407"/>
                      <a:pt x="1292" y="328"/>
                    </a:cubicBezTo>
                    <a:lnTo>
                      <a:pt x="1294" y="219"/>
                    </a:lnTo>
                    <a:cubicBezTo>
                      <a:pt x="1296" y="139"/>
                      <a:pt x="1231" y="62"/>
                      <a:pt x="1152" y="52"/>
                    </a:cubicBezTo>
                    <a:cubicBezTo>
                      <a:pt x="1139" y="50"/>
                      <a:pt x="1129" y="37"/>
                      <a:pt x="1131" y="24"/>
                    </a:cubicBezTo>
                    <a:cubicBezTo>
                      <a:pt x="1132" y="10"/>
                      <a:pt x="1145" y="0"/>
                      <a:pt x="1159" y="2"/>
                    </a:cubicBezTo>
                    <a:cubicBezTo>
                      <a:pt x="1263" y="15"/>
                      <a:pt x="1347" y="113"/>
                      <a:pt x="1344" y="220"/>
                    </a:cubicBezTo>
                    <a:lnTo>
                      <a:pt x="1342" y="329"/>
                    </a:lnTo>
                    <a:cubicBezTo>
                      <a:pt x="1340" y="435"/>
                      <a:pt x="1253" y="521"/>
                      <a:pt x="1148" y="521"/>
                    </a:cubicBezTo>
                    <a:lnTo>
                      <a:pt x="1148" y="521"/>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3" name="Freeform 10145"/>
              <p:cNvSpPr>
                <a:spLocks/>
              </p:cNvSpPr>
              <p:nvPr/>
            </p:nvSpPr>
            <p:spPr bwMode="auto">
              <a:xfrm>
                <a:off x="9642712" y="2637049"/>
                <a:ext cx="593443" cy="902698"/>
              </a:xfrm>
              <a:custGeom>
                <a:avLst/>
                <a:gdLst>
                  <a:gd name="T0" fmla="*/ 138 w 275"/>
                  <a:gd name="T1" fmla="*/ 415 h 415"/>
                  <a:gd name="T2" fmla="*/ 47 w 275"/>
                  <a:gd name="T3" fmla="*/ 378 h 415"/>
                  <a:gd name="T4" fmla="*/ 3 w 275"/>
                  <a:gd name="T5" fmla="*/ 275 h 415"/>
                  <a:gd name="T6" fmla="*/ 1 w 275"/>
                  <a:gd name="T7" fmla="*/ 160 h 415"/>
                  <a:gd name="T8" fmla="*/ 134 w 275"/>
                  <a:gd name="T9" fmla="*/ 4 h 415"/>
                  <a:gd name="T10" fmla="*/ 229 w 275"/>
                  <a:gd name="T11" fmla="*/ 35 h 415"/>
                  <a:gd name="T12" fmla="*/ 275 w 275"/>
                  <a:gd name="T13" fmla="*/ 143 h 415"/>
                  <a:gd name="T14" fmla="*/ 250 w 275"/>
                  <a:gd name="T15" fmla="*/ 168 h 415"/>
                  <a:gd name="T16" fmla="*/ 250 w 275"/>
                  <a:gd name="T17" fmla="*/ 168 h 415"/>
                  <a:gd name="T18" fmla="*/ 225 w 275"/>
                  <a:gd name="T19" fmla="*/ 143 h 415"/>
                  <a:gd name="T20" fmla="*/ 195 w 275"/>
                  <a:gd name="T21" fmla="*/ 72 h 415"/>
                  <a:gd name="T22" fmla="*/ 139 w 275"/>
                  <a:gd name="T23" fmla="*/ 54 h 415"/>
                  <a:gd name="T24" fmla="*/ 51 w 275"/>
                  <a:gd name="T25" fmla="*/ 159 h 415"/>
                  <a:gd name="T26" fmla="*/ 53 w 275"/>
                  <a:gd name="T27" fmla="*/ 275 h 415"/>
                  <a:gd name="T28" fmla="*/ 81 w 275"/>
                  <a:gd name="T29" fmla="*/ 342 h 415"/>
                  <a:gd name="T30" fmla="*/ 140 w 275"/>
                  <a:gd name="T31" fmla="*/ 365 h 415"/>
                  <a:gd name="T32" fmla="*/ 166 w 275"/>
                  <a:gd name="T33" fmla="*/ 389 h 415"/>
                  <a:gd name="T34" fmla="*/ 142 w 275"/>
                  <a:gd name="T35" fmla="*/ 415 h 415"/>
                  <a:gd name="T36" fmla="*/ 138 w 275"/>
                  <a:gd name="T37" fmla="*/ 415 h 415"/>
                  <a:gd name="T38" fmla="*/ 138 w 275"/>
                  <a:gd name="T39" fmla="*/ 415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415">
                    <a:moveTo>
                      <a:pt x="138" y="415"/>
                    </a:moveTo>
                    <a:cubicBezTo>
                      <a:pt x="104" y="415"/>
                      <a:pt x="72" y="402"/>
                      <a:pt x="47" y="378"/>
                    </a:cubicBezTo>
                    <a:cubicBezTo>
                      <a:pt x="19" y="351"/>
                      <a:pt x="4" y="315"/>
                      <a:pt x="3" y="275"/>
                    </a:cubicBezTo>
                    <a:lnTo>
                      <a:pt x="1" y="160"/>
                    </a:lnTo>
                    <a:cubicBezTo>
                      <a:pt x="0" y="81"/>
                      <a:pt x="59" y="11"/>
                      <a:pt x="134" y="4"/>
                    </a:cubicBezTo>
                    <a:cubicBezTo>
                      <a:pt x="169" y="0"/>
                      <a:pt x="202" y="11"/>
                      <a:pt x="229" y="35"/>
                    </a:cubicBezTo>
                    <a:cubicBezTo>
                      <a:pt x="258" y="61"/>
                      <a:pt x="275" y="101"/>
                      <a:pt x="275" y="143"/>
                    </a:cubicBezTo>
                    <a:cubicBezTo>
                      <a:pt x="275" y="157"/>
                      <a:pt x="264" y="168"/>
                      <a:pt x="250" y="168"/>
                    </a:cubicBezTo>
                    <a:lnTo>
                      <a:pt x="250" y="168"/>
                    </a:lnTo>
                    <a:cubicBezTo>
                      <a:pt x="236" y="168"/>
                      <a:pt x="225" y="157"/>
                      <a:pt x="225" y="143"/>
                    </a:cubicBezTo>
                    <a:cubicBezTo>
                      <a:pt x="225" y="115"/>
                      <a:pt x="214" y="89"/>
                      <a:pt x="195" y="72"/>
                    </a:cubicBezTo>
                    <a:cubicBezTo>
                      <a:pt x="179" y="58"/>
                      <a:pt x="160" y="52"/>
                      <a:pt x="139" y="54"/>
                    </a:cubicBezTo>
                    <a:cubicBezTo>
                      <a:pt x="91" y="58"/>
                      <a:pt x="50" y="107"/>
                      <a:pt x="51" y="159"/>
                    </a:cubicBezTo>
                    <a:lnTo>
                      <a:pt x="53" y="275"/>
                    </a:lnTo>
                    <a:cubicBezTo>
                      <a:pt x="53" y="301"/>
                      <a:pt x="64" y="324"/>
                      <a:pt x="81" y="342"/>
                    </a:cubicBezTo>
                    <a:cubicBezTo>
                      <a:pt x="98" y="357"/>
                      <a:pt x="119" y="365"/>
                      <a:pt x="140" y="365"/>
                    </a:cubicBezTo>
                    <a:cubicBezTo>
                      <a:pt x="154" y="364"/>
                      <a:pt x="166" y="375"/>
                      <a:pt x="166" y="389"/>
                    </a:cubicBezTo>
                    <a:cubicBezTo>
                      <a:pt x="166" y="403"/>
                      <a:pt x="155" y="414"/>
                      <a:pt x="142" y="415"/>
                    </a:cubicBezTo>
                    <a:cubicBezTo>
                      <a:pt x="140" y="415"/>
                      <a:pt x="139" y="415"/>
                      <a:pt x="138" y="415"/>
                    </a:cubicBezTo>
                    <a:lnTo>
                      <a:pt x="138" y="415"/>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4" name="Freeform 10146"/>
              <p:cNvSpPr>
                <a:spLocks/>
              </p:cNvSpPr>
              <p:nvPr/>
            </p:nvSpPr>
            <p:spPr bwMode="auto">
              <a:xfrm>
                <a:off x="10119138" y="2361227"/>
                <a:ext cx="660309" cy="560010"/>
              </a:xfrm>
              <a:custGeom>
                <a:avLst/>
                <a:gdLst>
                  <a:gd name="T0" fmla="*/ 27 w 307"/>
                  <a:gd name="T1" fmla="*/ 260 h 260"/>
                  <a:gd name="T2" fmla="*/ 2 w 307"/>
                  <a:gd name="T3" fmla="*/ 235 h 260"/>
                  <a:gd name="T4" fmla="*/ 1 w 307"/>
                  <a:gd name="T5" fmla="*/ 175 h 260"/>
                  <a:gd name="T6" fmla="*/ 152 w 307"/>
                  <a:gd name="T7" fmla="*/ 2 h 260"/>
                  <a:gd name="T8" fmla="*/ 256 w 307"/>
                  <a:gd name="T9" fmla="*/ 42 h 260"/>
                  <a:gd name="T10" fmla="*/ 307 w 307"/>
                  <a:gd name="T11" fmla="*/ 163 h 260"/>
                  <a:gd name="T12" fmla="*/ 307 w 307"/>
                  <a:gd name="T13" fmla="*/ 164 h 260"/>
                  <a:gd name="T14" fmla="*/ 307 w 307"/>
                  <a:gd name="T15" fmla="*/ 166 h 260"/>
                  <a:gd name="T16" fmla="*/ 307 w 307"/>
                  <a:gd name="T17" fmla="*/ 166 h 260"/>
                  <a:gd name="T18" fmla="*/ 282 w 307"/>
                  <a:gd name="T19" fmla="*/ 191 h 260"/>
                  <a:gd name="T20" fmla="*/ 282 w 307"/>
                  <a:gd name="T21" fmla="*/ 191 h 260"/>
                  <a:gd name="T22" fmla="*/ 257 w 307"/>
                  <a:gd name="T23" fmla="*/ 166 h 260"/>
                  <a:gd name="T24" fmla="*/ 257 w 307"/>
                  <a:gd name="T25" fmla="*/ 166 h 260"/>
                  <a:gd name="T26" fmla="*/ 221 w 307"/>
                  <a:gd name="T27" fmla="*/ 78 h 260"/>
                  <a:gd name="T28" fmla="*/ 154 w 307"/>
                  <a:gd name="T29" fmla="*/ 52 h 260"/>
                  <a:gd name="T30" fmla="*/ 51 w 307"/>
                  <a:gd name="T31" fmla="*/ 174 h 260"/>
                  <a:gd name="T32" fmla="*/ 52 w 307"/>
                  <a:gd name="T33" fmla="*/ 234 h 260"/>
                  <a:gd name="T34" fmla="*/ 27 w 307"/>
                  <a:gd name="T35" fmla="*/ 260 h 260"/>
                  <a:gd name="T36" fmla="*/ 27 w 307"/>
                  <a:gd name="T37" fmla="*/ 260 h 260"/>
                  <a:gd name="T38" fmla="*/ 27 w 307"/>
                  <a:gd name="T39" fmla="*/ 26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7" h="260">
                    <a:moveTo>
                      <a:pt x="27" y="260"/>
                    </a:moveTo>
                    <a:cubicBezTo>
                      <a:pt x="13" y="260"/>
                      <a:pt x="2" y="248"/>
                      <a:pt x="2" y="235"/>
                    </a:cubicBezTo>
                    <a:lnTo>
                      <a:pt x="1" y="175"/>
                    </a:lnTo>
                    <a:cubicBezTo>
                      <a:pt x="0" y="83"/>
                      <a:pt x="68" y="5"/>
                      <a:pt x="152" y="2"/>
                    </a:cubicBezTo>
                    <a:cubicBezTo>
                      <a:pt x="191" y="0"/>
                      <a:pt x="227" y="15"/>
                      <a:pt x="256" y="42"/>
                    </a:cubicBezTo>
                    <a:cubicBezTo>
                      <a:pt x="287" y="73"/>
                      <a:pt x="306" y="116"/>
                      <a:pt x="307" y="163"/>
                    </a:cubicBezTo>
                    <a:cubicBezTo>
                      <a:pt x="307" y="163"/>
                      <a:pt x="307" y="164"/>
                      <a:pt x="307" y="164"/>
                    </a:cubicBezTo>
                    <a:lnTo>
                      <a:pt x="307" y="166"/>
                    </a:lnTo>
                    <a:lnTo>
                      <a:pt x="307" y="166"/>
                    </a:lnTo>
                    <a:cubicBezTo>
                      <a:pt x="307" y="180"/>
                      <a:pt x="296" y="191"/>
                      <a:pt x="282" y="191"/>
                    </a:cubicBezTo>
                    <a:lnTo>
                      <a:pt x="282" y="191"/>
                    </a:lnTo>
                    <a:cubicBezTo>
                      <a:pt x="268" y="191"/>
                      <a:pt x="257" y="180"/>
                      <a:pt x="257" y="166"/>
                    </a:cubicBezTo>
                    <a:lnTo>
                      <a:pt x="257" y="166"/>
                    </a:lnTo>
                    <a:cubicBezTo>
                      <a:pt x="257" y="132"/>
                      <a:pt x="244" y="100"/>
                      <a:pt x="221" y="78"/>
                    </a:cubicBezTo>
                    <a:cubicBezTo>
                      <a:pt x="202" y="60"/>
                      <a:pt x="179" y="51"/>
                      <a:pt x="154" y="52"/>
                    </a:cubicBezTo>
                    <a:cubicBezTo>
                      <a:pt x="98" y="54"/>
                      <a:pt x="51" y="110"/>
                      <a:pt x="51" y="174"/>
                    </a:cubicBezTo>
                    <a:lnTo>
                      <a:pt x="52" y="234"/>
                    </a:lnTo>
                    <a:cubicBezTo>
                      <a:pt x="52" y="248"/>
                      <a:pt x="41" y="259"/>
                      <a:pt x="27" y="260"/>
                    </a:cubicBezTo>
                    <a:lnTo>
                      <a:pt x="27" y="260"/>
                    </a:lnTo>
                    <a:lnTo>
                      <a:pt x="27" y="260"/>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5" name="Freeform 10147"/>
              <p:cNvSpPr>
                <a:spLocks/>
              </p:cNvSpPr>
              <p:nvPr/>
            </p:nvSpPr>
            <p:spPr bwMode="auto">
              <a:xfrm>
                <a:off x="11155569" y="2419733"/>
                <a:ext cx="610160" cy="852548"/>
              </a:xfrm>
              <a:custGeom>
                <a:avLst/>
                <a:gdLst>
                  <a:gd name="T0" fmla="*/ 255 w 284"/>
                  <a:gd name="T1" fmla="*/ 394 h 394"/>
                  <a:gd name="T2" fmla="*/ 254 w 284"/>
                  <a:gd name="T3" fmla="*/ 394 h 394"/>
                  <a:gd name="T4" fmla="*/ 230 w 284"/>
                  <a:gd name="T5" fmla="*/ 369 h 394"/>
                  <a:gd name="T6" fmla="*/ 233 w 284"/>
                  <a:gd name="T7" fmla="*/ 165 h 394"/>
                  <a:gd name="T8" fmla="*/ 141 w 284"/>
                  <a:gd name="T9" fmla="*/ 53 h 394"/>
                  <a:gd name="T10" fmla="*/ 82 w 284"/>
                  <a:gd name="T11" fmla="*/ 73 h 394"/>
                  <a:gd name="T12" fmla="*/ 51 w 284"/>
                  <a:gd name="T13" fmla="*/ 147 h 394"/>
                  <a:gd name="T14" fmla="*/ 26 w 284"/>
                  <a:gd name="T15" fmla="*/ 172 h 394"/>
                  <a:gd name="T16" fmla="*/ 25 w 284"/>
                  <a:gd name="T17" fmla="*/ 172 h 394"/>
                  <a:gd name="T18" fmla="*/ 1 w 284"/>
                  <a:gd name="T19" fmla="*/ 147 h 394"/>
                  <a:gd name="T20" fmla="*/ 49 w 284"/>
                  <a:gd name="T21" fmla="*/ 35 h 394"/>
                  <a:gd name="T22" fmla="*/ 146 w 284"/>
                  <a:gd name="T23" fmla="*/ 4 h 394"/>
                  <a:gd name="T24" fmla="*/ 283 w 284"/>
                  <a:gd name="T25" fmla="*/ 166 h 394"/>
                  <a:gd name="T26" fmla="*/ 280 w 284"/>
                  <a:gd name="T27" fmla="*/ 370 h 394"/>
                  <a:gd name="T28" fmla="*/ 255 w 284"/>
                  <a:gd name="T29" fmla="*/ 394 h 394"/>
                  <a:gd name="T30" fmla="*/ 255 w 284"/>
                  <a:gd name="T31" fmla="*/ 394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94">
                    <a:moveTo>
                      <a:pt x="255" y="394"/>
                    </a:moveTo>
                    <a:lnTo>
                      <a:pt x="254" y="394"/>
                    </a:lnTo>
                    <a:cubicBezTo>
                      <a:pt x="240" y="394"/>
                      <a:pt x="229" y="383"/>
                      <a:pt x="230" y="369"/>
                    </a:cubicBezTo>
                    <a:lnTo>
                      <a:pt x="233" y="165"/>
                    </a:lnTo>
                    <a:cubicBezTo>
                      <a:pt x="234" y="110"/>
                      <a:pt x="191" y="59"/>
                      <a:pt x="141" y="53"/>
                    </a:cubicBezTo>
                    <a:cubicBezTo>
                      <a:pt x="119" y="51"/>
                      <a:pt x="98" y="58"/>
                      <a:pt x="82" y="73"/>
                    </a:cubicBezTo>
                    <a:cubicBezTo>
                      <a:pt x="62" y="90"/>
                      <a:pt x="51" y="117"/>
                      <a:pt x="51" y="147"/>
                    </a:cubicBezTo>
                    <a:cubicBezTo>
                      <a:pt x="50" y="161"/>
                      <a:pt x="39" y="172"/>
                      <a:pt x="26" y="172"/>
                    </a:cubicBezTo>
                    <a:lnTo>
                      <a:pt x="25" y="172"/>
                    </a:lnTo>
                    <a:cubicBezTo>
                      <a:pt x="12" y="172"/>
                      <a:pt x="0" y="160"/>
                      <a:pt x="1" y="147"/>
                    </a:cubicBezTo>
                    <a:cubicBezTo>
                      <a:pt x="1" y="103"/>
                      <a:pt x="18" y="62"/>
                      <a:pt x="49" y="35"/>
                    </a:cubicBezTo>
                    <a:cubicBezTo>
                      <a:pt x="76" y="11"/>
                      <a:pt x="110" y="0"/>
                      <a:pt x="146" y="4"/>
                    </a:cubicBezTo>
                    <a:cubicBezTo>
                      <a:pt x="223" y="12"/>
                      <a:pt x="284" y="85"/>
                      <a:pt x="283" y="166"/>
                    </a:cubicBezTo>
                    <a:lnTo>
                      <a:pt x="280" y="370"/>
                    </a:lnTo>
                    <a:cubicBezTo>
                      <a:pt x="279" y="383"/>
                      <a:pt x="268" y="394"/>
                      <a:pt x="255" y="394"/>
                    </a:cubicBezTo>
                    <a:lnTo>
                      <a:pt x="255" y="394"/>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6" name="Freeform 10148"/>
              <p:cNvSpPr>
                <a:spLocks/>
              </p:cNvSpPr>
              <p:nvPr/>
            </p:nvSpPr>
            <p:spPr bwMode="auto">
              <a:xfrm>
                <a:off x="10679143" y="2286000"/>
                <a:ext cx="585082" cy="643593"/>
              </a:xfrm>
              <a:custGeom>
                <a:avLst/>
                <a:gdLst>
                  <a:gd name="T0" fmla="*/ 244 w 271"/>
                  <a:gd name="T1" fmla="*/ 299 h 299"/>
                  <a:gd name="T2" fmla="*/ 244 w 271"/>
                  <a:gd name="T3" fmla="*/ 299 h 299"/>
                  <a:gd name="T4" fmla="*/ 219 w 271"/>
                  <a:gd name="T5" fmla="*/ 274 h 299"/>
                  <a:gd name="T6" fmla="*/ 220 w 271"/>
                  <a:gd name="T7" fmla="*/ 150 h 299"/>
                  <a:gd name="T8" fmla="*/ 136 w 271"/>
                  <a:gd name="T9" fmla="*/ 51 h 299"/>
                  <a:gd name="T10" fmla="*/ 83 w 271"/>
                  <a:gd name="T11" fmla="*/ 73 h 299"/>
                  <a:gd name="T12" fmla="*/ 50 w 271"/>
                  <a:gd name="T13" fmla="*/ 150 h 299"/>
                  <a:gd name="T14" fmla="*/ 50 w 271"/>
                  <a:gd name="T15" fmla="*/ 212 h 299"/>
                  <a:gd name="T16" fmla="*/ 25 w 271"/>
                  <a:gd name="T17" fmla="*/ 237 h 299"/>
                  <a:gd name="T18" fmla="*/ 0 w 271"/>
                  <a:gd name="T19" fmla="*/ 212 h 299"/>
                  <a:gd name="T20" fmla="*/ 0 w 271"/>
                  <a:gd name="T21" fmla="*/ 150 h 299"/>
                  <a:gd name="T22" fmla="*/ 48 w 271"/>
                  <a:gd name="T23" fmla="*/ 37 h 299"/>
                  <a:gd name="T24" fmla="*/ 138 w 271"/>
                  <a:gd name="T25" fmla="*/ 1 h 299"/>
                  <a:gd name="T26" fmla="*/ 270 w 271"/>
                  <a:gd name="T27" fmla="*/ 151 h 299"/>
                  <a:gd name="T28" fmla="*/ 269 w 271"/>
                  <a:gd name="T29" fmla="*/ 274 h 299"/>
                  <a:gd name="T30" fmla="*/ 244 w 271"/>
                  <a:gd name="T31" fmla="*/ 299 h 299"/>
                  <a:gd name="T32" fmla="*/ 244 w 271"/>
                  <a:gd name="T33"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1" h="299">
                    <a:moveTo>
                      <a:pt x="244" y="299"/>
                    </a:moveTo>
                    <a:lnTo>
                      <a:pt x="244" y="299"/>
                    </a:lnTo>
                    <a:cubicBezTo>
                      <a:pt x="230" y="299"/>
                      <a:pt x="219" y="288"/>
                      <a:pt x="219" y="274"/>
                    </a:cubicBezTo>
                    <a:lnTo>
                      <a:pt x="220" y="150"/>
                    </a:lnTo>
                    <a:cubicBezTo>
                      <a:pt x="220" y="98"/>
                      <a:pt x="182" y="52"/>
                      <a:pt x="136" y="51"/>
                    </a:cubicBezTo>
                    <a:cubicBezTo>
                      <a:pt x="117" y="50"/>
                      <a:pt x="98" y="58"/>
                      <a:pt x="83" y="73"/>
                    </a:cubicBezTo>
                    <a:cubicBezTo>
                      <a:pt x="62" y="93"/>
                      <a:pt x="50" y="121"/>
                      <a:pt x="50" y="150"/>
                    </a:cubicBezTo>
                    <a:lnTo>
                      <a:pt x="50" y="212"/>
                    </a:lnTo>
                    <a:cubicBezTo>
                      <a:pt x="50" y="225"/>
                      <a:pt x="39" y="237"/>
                      <a:pt x="25" y="237"/>
                    </a:cubicBezTo>
                    <a:cubicBezTo>
                      <a:pt x="12" y="237"/>
                      <a:pt x="0" y="225"/>
                      <a:pt x="0" y="212"/>
                    </a:cubicBezTo>
                    <a:lnTo>
                      <a:pt x="0" y="150"/>
                    </a:lnTo>
                    <a:cubicBezTo>
                      <a:pt x="0" y="107"/>
                      <a:pt x="18" y="66"/>
                      <a:pt x="48" y="37"/>
                    </a:cubicBezTo>
                    <a:cubicBezTo>
                      <a:pt x="73" y="13"/>
                      <a:pt x="106" y="0"/>
                      <a:pt x="138" y="1"/>
                    </a:cubicBezTo>
                    <a:cubicBezTo>
                      <a:pt x="211" y="4"/>
                      <a:pt x="271" y="71"/>
                      <a:pt x="270" y="151"/>
                    </a:cubicBezTo>
                    <a:lnTo>
                      <a:pt x="269" y="274"/>
                    </a:lnTo>
                    <a:cubicBezTo>
                      <a:pt x="269" y="288"/>
                      <a:pt x="258" y="299"/>
                      <a:pt x="244" y="299"/>
                    </a:cubicBezTo>
                    <a:lnTo>
                      <a:pt x="244" y="299"/>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7" name="Freeform 10149"/>
              <p:cNvSpPr>
                <a:spLocks/>
              </p:cNvSpPr>
              <p:nvPr/>
            </p:nvSpPr>
            <p:spPr bwMode="auto">
              <a:xfrm>
                <a:off x="10595559" y="2720632"/>
                <a:ext cx="919414" cy="835831"/>
              </a:xfrm>
              <a:custGeom>
                <a:avLst/>
                <a:gdLst>
                  <a:gd name="T0" fmla="*/ 323 w 423"/>
                  <a:gd name="T1" fmla="*/ 385 h 385"/>
                  <a:gd name="T2" fmla="*/ 321 w 423"/>
                  <a:gd name="T3" fmla="*/ 385 h 385"/>
                  <a:gd name="T4" fmla="*/ 97 w 423"/>
                  <a:gd name="T5" fmla="*/ 382 h 385"/>
                  <a:gd name="T6" fmla="*/ 0 w 423"/>
                  <a:gd name="T7" fmla="*/ 276 h 385"/>
                  <a:gd name="T8" fmla="*/ 25 w 423"/>
                  <a:gd name="T9" fmla="*/ 251 h 385"/>
                  <a:gd name="T10" fmla="*/ 25 w 423"/>
                  <a:gd name="T11" fmla="*/ 251 h 385"/>
                  <a:gd name="T12" fmla="*/ 50 w 423"/>
                  <a:gd name="T13" fmla="*/ 276 h 385"/>
                  <a:gd name="T14" fmla="*/ 98 w 423"/>
                  <a:gd name="T15" fmla="*/ 332 h 385"/>
                  <a:gd name="T16" fmla="*/ 322 w 423"/>
                  <a:gd name="T17" fmla="*/ 335 h 385"/>
                  <a:gd name="T18" fmla="*/ 353 w 423"/>
                  <a:gd name="T19" fmla="*/ 322 h 385"/>
                  <a:gd name="T20" fmla="*/ 369 w 423"/>
                  <a:gd name="T21" fmla="*/ 282 h 385"/>
                  <a:gd name="T22" fmla="*/ 372 w 423"/>
                  <a:gd name="T23" fmla="*/ 25 h 385"/>
                  <a:gd name="T24" fmla="*/ 398 w 423"/>
                  <a:gd name="T25" fmla="*/ 0 h 385"/>
                  <a:gd name="T26" fmla="*/ 422 w 423"/>
                  <a:gd name="T27" fmla="*/ 25 h 385"/>
                  <a:gd name="T28" fmla="*/ 419 w 423"/>
                  <a:gd name="T29" fmla="*/ 283 h 385"/>
                  <a:gd name="T30" fmla="*/ 388 w 423"/>
                  <a:gd name="T31" fmla="*/ 358 h 385"/>
                  <a:gd name="T32" fmla="*/ 323 w 423"/>
                  <a:gd name="T33" fmla="*/ 385 h 385"/>
                  <a:gd name="T34" fmla="*/ 323 w 423"/>
                  <a:gd name="T35" fmla="*/ 385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3" h="385">
                    <a:moveTo>
                      <a:pt x="323" y="385"/>
                    </a:moveTo>
                    <a:cubicBezTo>
                      <a:pt x="322" y="385"/>
                      <a:pt x="322" y="385"/>
                      <a:pt x="321" y="385"/>
                    </a:cubicBezTo>
                    <a:cubicBezTo>
                      <a:pt x="246" y="383"/>
                      <a:pt x="171" y="382"/>
                      <a:pt x="97" y="382"/>
                    </a:cubicBezTo>
                    <a:cubicBezTo>
                      <a:pt x="44" y="382"/>
                      <a:pt x="0" y="334"/>
                      <a:pt x="0" y="276"/>
                    </a:cubicBezTo>
                    <a:cubicBezTo>
                      <a:pt x="0" y="262"/>
                      <a:pt x="11" y="251"/>
                      <a:pt x="25" y="251"/>
                    </a:cubicBezTo>
                    <a:lnTo>
                      <a:pt x="25" y="251"/>
                    </a:lnTo>
                    <a:cubicBezTo>
                      <a:pt x="39" y="251"/>
                      <a:pt x="50" y="262"/>
                      <a:pt x="50" y="276"/>
                    </a:cubicBezTo>
                    <a:cubicBezTo>
                      <a:pt x="50" y="307"/>
                      <a:pt x="71" y="332"/>
                      <a:pt x="98" y="332"/>
                    </a:cubicBezTo>
                    <a:cubicBezTo>
                      <a:pt x="172" y="332"/>
                      <a:pt x="247" y="333"/>
                      <a:pt x="322" y="335"/>
                    </a:cubicBezTo>
                    <a:cubicBezTo>
                      <a:pt x="333" y="335"/>
                      <a:pt x="344" y="330"/>
                      <a:pt x="353" y="322"/>
                    </a:cubicBezTo>
                    <a:cubicBezTo>
                      <a:pt x="363" y="312"/>
                      <a:pt x="369" y="297"/>
                      <a:pt x="369" y="282"/>
                    </a:cubicBezTo>
                    <a:lnTo>
                      <a:pt x="372" y="25"/>
                    </a:lnTo>
                    <a:cubicBezTo>
                      <a:pt x="373" y="11"/>
                      <a:pt x="383" y="0"/>
                      <a:pt x="398" y="0"/>
                    </a:cubicBezTo>
                    <a:cubicBezTo>
                      <a:pt x="412" y="0"/>
                      <a:pt x="423" y="12"/>
                      <a:pt x="422" y="25"/>
                    </a:cubicBezTo>
                    <a:lnTo>
                      <a:pt x="419" y="283"/>
                    </a:lnTo>
                    <a:cubicBezTo>
                      <a:pt x="419" y="311"/>
                      <a:pt x="408" y="339"/>
                      <a:pt x="388" y="358"/>
                    </a:cubicBezTo>
                    <a:cubicBezTo>
                      <a:pt x="370" y="375"/>
                      <a:pt x="347" y="385"/>
                      <a:pt x="323" y="385"/>
                    </a:cubicBezTo>
                    <a:lnTo>
                      <a:pt x="323" y="385"/>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8" name="Freeform 10150"/>
              <p:cNvSpPr>
                <a:spLocks/>
              </p:cNvSpPr>
              <p:nvPr/>
            </p:nvSpPr>
            <p:spPr bwMode="auto">
              <a:xfrm>
                <a:off x="10152571" y="3272281"/>
                <a:ext cx="259110" cy="275827"/>
              </a:xfrm>
              <a:custGeom>
                <a:avLst/>
                <a:gdLst>
                  <a:gd name="T0" fmla="*/ 97 w 123"/>
                  <a:gd name="T1" fmla="*/ 129 h 129"/>
                  <a:gd name="T2" fmla="*/ 32 w 123"/>
                  <a:gd name="T3" fmla="*/ 102 h 129"/>
                  <a:gd name="T4" fmla="*/ 0 w 123"/>
                  <a:gd name="T5" fmla="*/ 25 h 129"/>
                  <a:gd name="T6" fmla="*/ 25 w 123"/>
                  <a:gd name="T7" fmla="*/ 0 h 129"/>
                  <a:gd name="T8" fmla="*/ 50 w 123"/>
                  <a:gd name="T9" fmla="*/ 25 h 129"/>
                  <a:gd name="T10" fmla="*/ 67 w 123"/>
                  <a:gd name="T11" fmla="*/ 66 h 129"/>
                  <a:gd name="T12" fmla="*/ 98 w 123"/>
                  <a:gd name="T13" fmla="*/ 79 h 129"/>
                  <a:gd name="T14" fmla="*/ 123 w 123"/>
                  <a:gd name="T15" fmla="*/ 104 h 129"/>
                  <a:gd name="T16" fmla="*/ 98 w 123"/>
                  <a:gd name="T17" fmla="*/ 129 h 129"/>
                  <a:gd name="T18" fmla="*/ 97 w 123"/>
                  <a:gd name="T19" fmla="*/ 129 h 129"/>
                  <a:gd name="T20" fmla="*/ 97 w 123"/>
                  <a:gd name="T21" fmla="*/ 12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 h="129">
                    <a:moveTo>
                      <a:pt x="97" y="129"/>
                    </a:moveTo>
                    <a:cubicBezTo>
                      <a:pt x="73" y="129"/>
                      <a:pt x="50" y="119"/>
                      <a:pt x="32" y="102"/>
                    </a:cubicBezTo>
                    <a:cubicBezTo>
                      <a:pt x="12" y="82"/>
                      <a:pt x="0" y="54"/>
                      <a:pt x="0" y="25"/>
                    </a:cubicBezTo>
                    <a:cubicBezTo>
                      <a:pt x="0" y="12"/>
                      <a:pt x="11" y="0"/>
                      <a:pt x="25" y="0"/>
                    </a:cubicBezTo>
                    <a:cubicBezTo>
                      <a:pt x="38" y="0"/>
                      <a:pt x="50" y="11"/>
                      <a:pt x="50" y="25"/>
                    </a:cubicBezTo>
                    <a:cubicBezTo>
                      <a:pt x="50" y="41"/>
                      <a:pt x="56" y="56"/>
                      <a:pt x="67" y="66"/>
                    </a:cubicBezTo>
                    <a:cubicBezTo>
                      <a:pt x="75" y="75"/>
                      <a:pt x="86" y="79"/>
                      <a:pt x="98" y="79"/>
                    </a:cubicBezTo>
                    <a:cubicBezTo>
                      <a:pt x="112" y="79"/>
                      <a:pt x="123" y="90"/>
                      <a:pt x="123" y="104"/>
                    </a:cubicBezTo>
                    <a:cubicBezTo>
                      <a:pt x="123" y="117"/>
                      <a:pt x="112" y="129"/>
                      <a:pt x="98" y="129"/>
                    </a:cubicBezTo>
                    <a:cubicBezTo>
                      <a:pt x="98" y="129"/>
                      <a:pt x="97" y="129"/>
                      <a:pt x="97" y="129"/>
                    </a:cubicBezTo>
                    <a:lnTo>
                      <a:pt x="97" y="129"/>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29" name="Freeform 10151"/>
              <p:cNvSpPr>
                <a:spLocks/>
              </p:cNvSpPr>
              <p:nvPr/>
            </p:nvSpPr>
            <p:spPr bwMode="auto">
              <a:xfrm>
                <a:off x="11172286" y="3305714"/>
                <a:ext cx="777326" cy="259110"/>
              </a:xfrm>
              <a:custGeom>
                <a:avLst/>
                <a:gdLst>
                  <a:gd name="T0" fmla="*/ 266 w 360"/>
                  <a:gd name="T1" fmla="*/ 121 h 121"/>
                  <a:gd name="T2" fmla="*/ 263 w 360"/>
                  <a:gd name="T3" fmla="*/ 121 h 121"/>
                  <a:gd name="T4" fmla="*/ 25 w 360"/>
                  <a:gd name="T5" fmla="*/ 114 h 121"/>
                  <a:gd name="T6" fmla="*/ 0 w 360"/>
                  <a:gd name="T7" fmla="*/ 88 h 121"/>
                  <a:gd name="T8" fmla="*/ 26 w 360"/>
                  <a:gd name="T9" fmla="*/ 64 h 121"/>
                  <a:gd name="T10" fmla="*/ 265 w 360"/>
                  <a:gd name="T11" fmla="*/ 71 h 121"/>
                  <a:gd name="T12" fmla="*/ 295 w 360"/>
                  <a:gd name="T13" fmla="*/ 59 h 121"/>
                  <a:gd name="T14" fmla="*/ 310 w 360"/>
                  <a:gd name="T15" fmla="*/ 25 h 121"/>
                  <a:gd name="T16" fmla="*/ 335 w 360"/>
                  <a:gd name="T17" fmla="*/ 1 h 121"/>
                  <a:gd name="T18" fmla="*/ 360 w 360"/>
                  <a:gd name="T19" fmla="*/ 26 h 121"/>
                  <a:gd name="T20" fmla="*/ 330 w 360"/>
                  <a:gd name="T21" fmla="*/ 96 h 121"/>
                  <a:gd name="T22" fmla="*/ 266 w 360"/>
                  <a:gd name="T23" fmla="*/ 121 h 121"/>
                  <a:gd name="T24" fmla="*/ 266 w 360"/>
                  <a:gd name="T25"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0" h="121">
                    <a:moveTo>
                      <a:pt x="266" y="121"/>
                    </a:moveTo>
                    <a:cubicBezTo>
                      <a:pt x="265" y="121"/>
                      <a:pt x="264" y="121"/>
                      <a:pt x="263" y="121"/>
                    </a:cubicBezTo>
                    <a:cubicBezTo>
                      <a:pt x="184" y="118"/>
                      <a:pt x="104" y="116"/>
                      <a:pt x="25" y="114"/>
                    </a:cubicBezTo>
                    <a:cubicBezTo>
                      <a:pt x="11" y="114"/>
                      <a:pt x="0" y="102"/>
                      <a:pt x="0" y="88"/>
                    </a:cubicBezTo>
                    <a:cubicBezTo>
                      <a:pt x="0" y="75"/>
                      <a:pt x="12" y="63"/>
                      <a:pt x="26" y="64"/>
                    </a:cubicBezTo>
                    <a:cubicBezTo>
                      <a:pt x="105" y="66"/>
                      <a:pt x="186" y="68"/>
                      <a:pt x="265" y="71"/>
                    </a:cubicBezTo>
                    <a:cubicBezTo>
                      <a:pt x="276" y="71"/>
                      <a:pt x="287" y="67"/>
                      <a:pt x="295" y="59"/>
                    </a:cubicBezTo>
                    <a:cubicBezTo>
                      <a:pt x="304" y="51"/>
                      <a:pt x="310" y="39"/>
                      <a:pt x="310" y="25"/>
                    </a:cubicBezTo>
                    <a:cubicBezTo>
                      <a:pt x="310" y="11"/>
                      <a:pt x="322" y="0"/>
                      <a:pt x="335" y="1"/>
                    </a:cubicBezTo>
                    <a:cubicBezTo>
                      <a:pt x="349" y="1"/>
                      <a:pt x="360" y="12"/>
                      <a:pt x="360" y="26"/>
                    </a:cubicBezTo>
                    <a:cubicBezTo>
                      <a:pt x="359" y="53"/>
                      <a:pt x="349" y="78"/>
                      <a:pt x="330" y="96"/>
                    </a:cubicBezTo>
                    <a:cubicBezTo>
                      <a:pt x="312" y="112"/>
                      <a:pt x="290" y="121"/>
                      <a:pt x="266" y="121"/>
                    </a:cubicBezTo>
                    <a:lnTo>
                      <a:pt x="266" y="121"/>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30" name="Freeform 10152"/>
              <p:cNvSpPr>
                <a:spLocks/>
              </p:cNvSpPr>
              <p:nvPr/>
            </p:nvSpPr>
            <p:spPr bwMode="auto">
              <a:xfrm>
                <a:off x="9860028" y="2662127"/>
                <a:ext cx="660309" cy="610160"/>
              </a:xfrm>
              <a:custGeom>
                <a:avLst/>
                <a:gdLst>
                  <a:gd name="T0" fmla="*/ 78 w 305"/>
                  <a:gd name="T1" fmla="*/ 282 h 282"/>
                  <a:gd name="T2" fmla="*/ 26 w 305"/>
                  <a:gd name="T3" fmla="*/ 261 h 282"/>
                  <a:gd name="T4" fmla="*/ 1 w 305"/>
                  <a:gd name="T5" fmla="*/ 201 h 282"/>
                  <a:gd name="T6" fmla="*/ 0 w 305"/>
                  <a:gd name="T7" fmla="*/ 159 h 282"/>
                  <a:gd name="T8" fmla="*/ 25 w 305"/>
                  <a:gd name="T9" fmla="*/ 133 h 282"/>
                  <a:gd name="T10" fmla="*/ 50 w 305"/>
                  <a:gd name="T11" fmla="*/ 158 h 282"/>
                  <a:gd name="T12" fmla="*/ 51 w 305"/>
                  <a:gd name="T13" fmla="*/ 201 h 282"/>
                  <a:gd name="T14" fmla="*/ 61 w 305"/>
                  <a:gd name="T15" fmla="*/ 225 h 282"/>
                  <a:gd name="T16" fmla="*/ 80 w 305"/>
                  <a:gd name="T17" fmla="*/ 232 h 282"/>
                  <a:gd name="T18" fmla="*/ 225 w 305"/>
                  <a:gd name="T19" fmla="*/ 227 h 282"/>
                  <a:gd name="T20" fmla="*/ 255 w 305"/>
                  <a:gd name="T21" fmla="*/ 190 h 282"/>
                  <a:gd name="T22" fmla="*/ 254 w 305"/>
                  <a:gd name="T23" fmla="*/ 25 h 282"/>
                  <a:gd name="T24" fmla="*/ 279 w 305"/>
                  <a:gd name="T25" fmla="*/ 0 h 282"/>
                  <a:gd name="T26" fmla="*/ 279 w 305"/>
                  <a:gd name="T27" fmla="*/ 0 h 282"/>
                  <a:gd name="T28" fmla="*/ 304 w 305"/>
                  <a:gd name="T29" fmla="*/ 24 h 282"/>
                  <a:gd name="T30" fmla="*/ 305 w 305"/>
                  <a:gd name="T31" fmla="*/ 190 h 282"/>
                  <a:gd name="T32" fmla="*/ 226 w 305"/>
                  <a:gd name="T33" fmla="*/ 277 h 282"/>
                  <a:gd name="T34" fmla="*/ 82 w 305"/>
                  <a:gd name="T35" fmla="*/ 282 h 282"/>
                  <a:gd name="T36" fmla="*/ 78 w 305"/>
                  <a:gd name="T37" fmla="*/ 282 h 282"/>
                  <a:gd name="T38" fmla="*/ 78 w 305"/>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5" h="282">
                    <a:moveTo>
                      <a:pt x="78" y="282"/>
                    </a:moveTo>
                    <a:cubicBezTo>
                      <a:pt x="59" y="282"/>
                      <a:pt x="41" y="275"/>
                      <a:pt x="26" y="261"/>
                    </a:cubicBezTo>
                    <a:cubicBezTo>
                      <a:pt x="10" y="246"/>
                      <a:pt x="1" y="224"/>
                      <a:pt x="1" y="201"/>
                    </a:cubicBezTo>
                    <a:lnTo>
                      <a:pt x="0" y="159"/>
                    </a:lnTo>
                    <a:cubicBezTo>
                      <a:pt x="0" y="145"/>
                      <a:pt x="11" y="134"/>
                      <a:pt x="25" y="133"/>
                    </a:cubicBezTo>
                    <a:cubicBezTo>
                      <a:pt x="38" y="133"/>
                      <a:pt x="50" y="144"/>
                      <a:pt x="50" y="158"/>
                    </a:cubicBezTo>
                    <a:lnTo>
                      <a:pt x="51" y="201"/>
                    </a:lnTo>
                    <a:cubicBezTo>
                      <a:pt x="51" y="210"/>
                      <a:pt x="54" y="219"/>
                      <a:pt x="61" y="225"/>
                    </a:cubicBezTo>
                    <a:cubicBezTo>
                      <a:pt x="64" y="228"/>
                      <a:pt x="71" y="232"/>
                      <a:pt x="80" y="232"/>
                    </a:cubicBezTo>
                    <a:cubicBezTo>
                      <a:pt x="128" y="230"/>
                      <a:pt x="177" y="228"/>
                      <a:pt x="225" y="227"/>
                    </a:cubicBezTo>
                    <a:cubicBezTo>
                      <a:pt x="241" y="226"/>
                      <a:pt x="255" y="210"/>
                      <a:pt x="255" y="190"/>
                    </a:cubicBezTo>
                    <a:lnTo>
                      <a:pt x="254" y="25"/>
                    </a:lnTo>
                    <a:cubicBezTo>
                      <a:pt x="254" y="11"/>
                      <a:pt x="265" y="0"/>
                      <a:pt x="279" y="0"/>
                    </a:cubicBezTo>
                    <a:lnTo>
                      <a:pt x="279" y="0"/>
                    </a:lnTo>
                    <a:cubicBezTo>
                      <a:pt x="293" y="0"/>
                      <a:pt x="304" y="11"/>
                      <a:pt x="304" y="24"/>
                    </a:cubicBezTo>
                    <a:lnTo>
                      <a:pt x="305" y="190"/>
                    </a:lnTo>
                    <a:cubicBezTo>
                      <a:pt x="305" y="237"/>
                      <a:pt x="270" y="276"/>
                      <a:pt x="226" y="277"/>
                    </a:cubicBezTo>
                    <a:cubicBezTo>
                      <a:pt x="178" y="278"/>
                      <a:pt x="130" y="280"/>
                      <a:pt x="82" y="282"/>
                    </a:cubicBezTo>
                    <a:cubicBezTo>
                      <a:pt x="81" y="282"/>
                      <a:pt x="80" y="282"/>
                      <a:pt x="78" y="282"/>
                    </a:cubicBezTo>
                    <a:lnTo>
                      <a:pt x="78" y="282"/>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31" name="Freeform 10153"/>
              <p:cNvSpPr>
                <a:spLocks/>
              </p:cNvSpPr>
              <p:nvPr/>
            </p:nvSpPr>
            <p:spPr bwMode="auto">
              <a:xfrm>
                <a:off x="10771087" y="2653766"/>
                <a:ext cx="267466" cy="894342"/>
              </a:xfrm>
              <a:custGeom>
                <a:avLst/>
                <a:gdLst>
                  <a:gd name="T0" fmla="*/ 43 w 124"/>
                  <a:gd name="T1" fmla="*/ 411 h 411"/>
                  <a:gd name="T2" fmla="*/ 43 w 124"/>
                  <a:gd name="T3" fmla="*/ 411 h 411"/>
                  <a:gd name="T4" fmla="*/ 25 w 124"/>
                  <a:gd name="T5" fmla="*/ 411 h 411"/>
                  <a:gd name="T6" fmla="*/ 0 w 124"/>
                  <a:gd name="T7" fmla="*/ 386 h 411"/>
                  <a:gd name="T8" fmla="*/ 25 w 124"/>
                  <a:gd name="T9" fmla="*/ 361 h 411"/>
                  <a:gd name="T10" fmla="*/ 25 w 124"/>
                  <a:gd name="T11" fmla="*/ 361 h 411"/>
                  <a:gd name="T12" fmla="*/ 43 w 124"/>
                  <a:gd name="T13" fmla="*/ 361 h 411"/>
                  <a:gd name="T14" fmla="*/ 43 w 124"/>
                  <a:gd name="T15" fmla="*/ 361 h 411"/>
                  <a:gd name="T16" fmla="*/ 72 w 124"/>
                  <a:gd name="T17" fmla="*/ 325 h 411"/>
                  <a:gd name="T18" fmla="*/ 74 w 124"/>
                  <a:gd name="T19" fmla="*/ 25 h 411"/>
                  <a:gd name="T20" fmla="*/ 99 w 124"/>
                  <a:gd name="T21" fmla="*/ 0 h 411"/>
                  <a:gd name="T22" fmla="*/ 99 w 124"/>
                  <a:gd name="T23" fmla="*/ 0 h 411"/>
                  <a:gd name="T24" fmla="*/ 124 w 124"/>
                  <a:gd name="T25" fmla="*/ 26 h 411"/>
                  <a:gd name="T26" fmla="*/ 122 w 124"/>
                  <a:gd name="T27" fmla="*/ 326 h 411"/>
                  <a:gd name="T28" fmla="*/ 43 w 124"/>
                  <a:gd name="T29" fmla="*/ 411 h 411"/>
                  <a:gd name="T30" fmla="*/ 43 w 124"/>
                  <a:gd name="T31"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4" h="411">
                    <a:moveTo>
                      <a:pt x="43" y="411"/>
                    </a:moveTo>
                    <a:lnTo>
                      <a:pt x="43" y="411"/>
                    </a:lnTo>
                    <a:lnTo>
                      <a:pt x="25" y="411"/>
                    </a:lnTo>
                    <a:cubicBezTo>
                      <a:pt x="11" y="411"/>
                      <a:pt x="0" y="400"/>
                      <a:pt x="0" y="386"/>
                    </a:cubicBezTo>
                    <a:cubicBezTo>
                      <a:pt x="0" y="372"/>
                      <a:pt x="11" y="361"/>
                      <a:pt x="25" y="361"/>
                    </a:cubicBezTo>
                    <a:lnTo>
                      <a:pt x="25" y="361"/>
                    </a:lnTo>
                    <a:lnTo>
                      <a:pt x="43" y="361"/>
                    </a:lnTo>
                    <a:lnTo>
                      <a:pt x="43" y="361"/>
                    </a:lnTo>
                    <a:cubicBezTo>
                      <a:pt x="59" y="361"/>
                      <a:pt x="72" y="345"/>
                      <a:pt x="72" y="325"/>
                    </a:cubicBezTo>
                    <a:lnTo>
                      <a:pt x="74" y="25"/>
                    </a:lnTo>
                    <a:cubicBezTo>
                      <a:pt x="74" y="12"/>
                      <a:pt x="85" y="0"/>
                      <a:pt x="99" y="0"/>
                    </a:cubicBezTo>
                    <a:lnTo>
                      <a:pt x="99" y="0"/>
                    </a:lnTo>
                    <a:cubicBezTo>
                      <a:pt x="113" y="0"/>
                      <a:pt x="124" y="12"/>
                      <a:pt x="124" y="26"/>
                    </a:cubicBezTo>
                    <a:lnTo>
                      <a:pt x="122" y="326"/>
                    </a:lnTo>
                    <a:cubicBezTo>
                      <a:pt x="122" y="373"/>
                      <a:pt x="87" y="411"/>
                      <a:pt x="43" y="411"/>
                    </a:cubicBezTo>
                    <a:lnTo>
                      <a:pt x="43" y="411"/>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32" name="Freeform 10154"/>
              <p:cNvSpPr>
                <a:spLocks/>
              </p:cNvSpPr>
              <p:nvPr/>
            </p:nvSpPr>
            <p:spPr bwMode="auto">
              <a:xfrm>
                <a:off x="11147208" y="3054965"/>
                <a:ext cx="342693" cy="250749"/>
              </a:xfrm>
              <a:custGeom>
                <a:avLst/>
                <a:gdLst>
                  <a:gd name="T0" fmla="*/ 135 w 161"/>
                  <a:gd name="T1" fmla="*/ 115 h 115"/>
                  <a:gd name="T2" fmla="*/ 134 w 161"/>
                  <a:gd name="T3" fmla="*/ 115 h 115"/>
                  <a:gd name="T4" fmla="*/ 78 w 161"/>
                  <a:gd name="T5" fmla="*/ 112 h 115"/>
                  <a:gd name="T6" fmla="*/ 0 w 161"/>
                  <a:gd name="T7" fmla="*/ 25 h 115"/>
                  <a:gd name="T8" fmla="*/ 25 w 161"/>
                  <a:gd name="T9" fmla="*/ 0 h 115"/>
                  <a:gd name="T10" fmla="*/ 26 w 161"/>
                  <a:gd name="T11" fmla="*/ 0 h 115"/>
                  <a:gd name="T12" fmla="*/ 50 w 161"/>
                  <a:gd name="T13" fmla="*/ 25 h 115"/>
                  <a:gd name="T14" fmla="*/ 80 w 161"/>
                  <a:gd name="T15" fmla="*/ 62 h 115"/>
                  <a:gd name="T16" fmla="*/ 136 w 161"/>
                  <a:gd name="T17" fmla="*/ 65 h 115"/>
                  <a:gd name="T18" fmla="*/ 160 w 161"/>
                  <a:gd name="T19" fmla="*/ 91 h 115"/>
                  <a:gd name="T20" fmla="*/ 135 w 161"/>
                  <a:gd name="T21" fmla="*/ 115 h 115"/>
                  <a:gd name="T22" fmla="*/ 135 w 161"/>
                  <a:gd name="T23"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1" h="115">
                    <a:moveTo>
                      <a:pt x="135" y="115"/>
                    </a:moveTo>
                    <a:cubicBezTo>
                      <a:pt x="135" y="115"/>
                      <a:pt x="134" y="115"/>
                      <a:pt x="134" y="115"/>
                    </a:cubicBezTo>
                    <a:cubicBezTo>
                      <a:pt x="115" y="114"/>
                      <a:pt x="97" y="113"/>
                      <a:pt x="78" y="112"/>
                    </a:cubicBezTo>
                    <a:cubicBezTo>
                      <a:pt x="35" y="111"/>
                      <a:pt x="0" y="72"/>
                      <a:pt x="0" y="25"/>
                    </a:cubicBezTo>
                    <a:cubicBezTo>
                      <a:pt x="0" y="11"/>
                      <a:pt x="12" y="0"/>
                      <a:pt x="25" y="0"/>
                    </a:cubicBezTo>
                    <a:lnTo>
                      <a:pt x="26" y="0"/>
                    </a:lnTo>
                    <a:cubicBezTo>
                      <a:pt x="39" y="0"/>
                      <a:pt x="50" y="12"/>
                      <a:pt x="50" y="25"/>
                    </a:cubicBezTo>
                    <a:cubicBezTo>
                      <a:pt x="50" y="45"/>
                      <a:pt x="64" y="62"/>
                      <a:pt x="80" y="62"/>
                    </a:cubicBezTo>
                    <a:cubicBezTo>
                      <a:pt x="99" y="63"/>
                      <a:pt x="117" y="64"/>
                      <a:pt x="136" y="65"/>
                    </a:cubicBezTo>
                    <a:cubicBezTo>
                      <a:pt x="150" y="65"/>
                      <a:pt x="161" y="77"/>
                      <a:pt x="160" y="91"/>
                    </a:cubicBezTo>
                    <a:cubicBezTo>
                      <a:pt x="159" y="104"/>
                      <a:pt x="148" y="115"/>
                      <a:pt x="135" y="115"/>
                    </a:cubicBezTo>
                    <a:lnTo>
                      <a:pt x="135" y="115"/>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33" name="Freeform 10155"/>
              <p:cNvSpPr>
                <a:spLocks/>
              </p:cNvSpPr>
              <p:nvPr/>
            </p:nvSpPr>
            <p:spPr bwMode="auto">
              <a:xfrm>
                <a:off x="10679143" y="2929593"/>
                <a:ext cx="351049" cy="242394"/>
              </a:xfrm>
              <a:custGeom>
                <a:avLst/>
                <a:gdLst>
                  <a:gd name="T0" fmla="*/ 136 w 161"/>
                  <a:gd name="T1" fmla="*/ 112 h 112"/>
                  <a:gd name="T2" fmla="*/ 135 w 161"/>
                  <a:gd name="T3" fmla="*/ 112 h 112"/>
                  <a:gd name="T4" fmla="*/ 80 w 161"/>
                  <a:gd name="T5" fmla="*/ 111 h 112"/>
                  <a:gd name="T6" fmla="*/ 1 w 161"/>
                  <a:gd name="T7" fmla="*/ 25 h 112"/>
                  <a:gd name="T8" fmla="*/ 25 w 161"/>
                  <a:gd name="T9" fmla="*/ 0 h 112"/>
                  <a:gd name="T10" fmla="*/ 26 w 161"/>
                  <a:gd name="T11" fmla="*/ 0 h 112"/>
                  <a:gd name="T12" fmla="*/ 51 w 161"/>
                  <a:gd name="T13" fmla="*/ 25 h 112"/>
                  <a:gd name="T14" fmla="*/ 80 w 161"/>
                  <a:gd name="T15" fmla="*/ 61 h 112"/>
                  <a:gd name="T16" fmla="*/ 136 w 161"/>
                  <a:gd name="T17" fmla="*/ 62 h 112"/>
                  <a:gd name="T18" fmla="*/ 161 w 161"/>
                  <a:gd name="T19" fmla="*/ 88 h 112"/>
                  <a:gd name="T20" fmla="*/ 136 w 161"/>
                  <a:gd name="T21" fmla="*/ 112 h 112"/>
                  <a:gd name="T22" fmla="*/ 136 w 161"/>
                  <a:gd name="T23"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1" h="112">
                    <a:moveTo>
                      <a:pt x="136" y="112"/>
                    </a:moveTo>
                    <a:lnTo>
                      <a:pt x="135" y="112"/>
                    </a:lnTo>
                    <a:cubicBezTo>
                      <a:pt x="117" y="112"/>
                      <a:pt x="98" y="112"/>
                      <a:pt x="80" y="111"/>
                    </a:cubicBezTo>
                    <a:cubicBezTo>
                      <a:pt x="36" y="111"/>
                      <a:pt x="1" y="72"/>
                      <a:pt x="1" y="25"/>
                    </a:cubicBezTo>
                    <a:cubicBezTo>
                      <a:pt x="0" y="12"/>
                      <a:pt x="12" y="0"/>
                      <a:pt x="25" y="0"/>
                    </a:cubicBezTo>
                    <a:lnTo>
                      <a:pt x="26" y="0"/>
                    </a:lnTo>
                    <a:cubicBezTo>
                      <a:pt x="39" y="0"/>
                      <a:pt x="50" y="11"/>
                      <a:pt x="51" y="25"/>
                    </a:cubicBezTo>
                    <a:cubicBezTo>
                      <a:pt x="51" y="45"/>
                      <a:pt x="64" y="61"/>
                      <a:pt x="80" y="61"/>
                    </a:cubicBezTo>
                    <a:cubicBezTo>
                      <a:pt x="99" y="62"/>
                      <a:pt x="118" y="62"/>
                      <a:pt x="136" y="62"/>
                    </a:cubicBezTo>
                    <a:cubicBezTo>
                      <a:pt x="150" y="62"/>
                      <a:pt x="161" y="74"/>
                      <a:pt x="161" y="88"/>
                    </a:cubicBezTo>
                    <a:cubicBezTo>
                      <a:pt x="161" y="101"/>
                      <a:pt x="150" y="112"/>
                      <a:pt x="136" y="112"/>
                    </a:cubicBezTo>
                    <a:lnTo>
                      <a:pt x="136" y="112"/>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sp>
            <p:nvSpPr>
              <p:cNvPr id="34" name="Freeform 10156"/>
              <p:cNvSpPr>
                <a:spLocks/>
              </p:cNvSpPr>
              <p:nvPr/>
            </p:nvSpPr>
            <p:spPr bwMode="auto">
              <a:xfrm>
                <a:off x="11866023" y="2954665"/>
                <a:ext cx="234033" cy="225677"/>
              </a:xfrm>
              <a:custGeom>
                <a:avLst/>
                <a:gdLst>
                  <a:gd name="T0" fmla="*/ 26 w 107"/>
                  <a:gd name="T1" fmla="*/ 103 h 103"/>
                  <a:gd name="T2" fmla="*/ 25 w 107"/>
                  <a:gd name="T3" fmla="*/ 103 h 103"/>
                  <a:gd name="T4" fmla="*/ 1 w 107"/>
                  <a:gd name="T5" fmla="*/ 78 h 103"/>
                  <a:gd name="T6" fmla="*/ 27 w 107"/>
                  <a:gd name="T7" fmla="*/ 20 h 103"/>
                  <a:gd name="T8" fmla="*/ 84 w 107"/>
                  <a:gd name="T9" fmla="*/ 3 h 103"/>
                  <a:gd name="T10" fmla="*/ 106 w 107"/>
                  <a:gd name="T11" fmla="*/ 31 h 103"/>
                  <a:gd name="T12" fmla="*/ 78 w 107"/>
                  <a:gd name="T13" fmla="*/ 53 h 103"/>
                  <a:gd name="T14" fmla="*/ 59 w 107"/>
                  <a:gd name="T15" fmla="*/ 58 h 103"/>
                  <a:gd name="T16" fmla="*/ 51 w 107"/>
                  <a:gd name="T17" fmla="*/ 79 h 103"/>
                  <a:gd name="T18" fmla="*/ 26 w 107"/>
                  <a:gd name="T19" fmla="*/ 103 h 103"/>
                  <a:gd name="T20" fmla="*/ 26 w 107"/>
                  <a:gd name="T21"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03">
                    <a:moveTo>
                      <a:pt x="26" y="103"/>
                    </a:moveTo>
                    <a:lnTo>
                      <a:pt x="25" y="103"/>
                    </a:lnTo>
                    <a:cubicBezTo>
                      <a:pt x="11" y="103"/>
                      <a:pt x="0" y="92"/>
                      <a:pt x="1" y="78"/>
                    </a:cubicBezTo>
                    <a:cubicBezTo>
                      <a:pt x="1" y="55"/>
                      <a:pt x="11" y="34"/>
                      <a:pt x="27" y="20"/>
                    </a:cubicBezTo>
                    <a:cubicBezTo>
                      <a:pt x="43" y="6"/>
                      <a:pt x="63" y="0"/>
                      <a:pt x="84" y="3"/>
                    </a:cubicBezTo>
                    <a:cubicBezTo>
                      <a:pt x="98" y="5"/>
                      <a:pt x="107" y="17"/>
                      <a:pt x="106" y="31"/>
                    </a:cubicBezTo>
                    <a:cubicBezTo>
                      <a:pt x="104" y="45"/>
                      <a:pt x="91" y="54"/>
                      <a:pt x="78" y="53"/>
                    </a:cubicBezTo>
                    <a:cubicBezTo>
                      <a:pt x="69" y="52"/>
                      <a:pt x="63" y="55"/>
                      <a:pt x="59" y="58"/>
                    </a:cubicBezTo>
                    <a:cubicBezTo>
                      <a:pt x="54" y="63"/>
                      <a:pt x="51" y="70"/>
                      <a:pt x="51" y="79"/>
                    </a:cubicBezTo>
                    <a:cubicBezTo>
                      <a:pt x="50" y="92"/>
                      <a:pt x="39" y="103"/>
                      <a:pt x="26" y="103"/>
                    </a:cubicBezTo>
                    <a:lnTo>
                      <a:pt x="26" y="103"/>
                    </a:lnTo>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80" tIns="64290" rIns="128580" bIns="6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531">
                  <a:solidFill>
                    <a:prstClr val="black"/>
                  </a:solidFill>
                </a:endParaRPr>
              </a:p>
            </p:txBody>
          </p:sp>
        </p:grpSp>
      </p:grpSp>
    </p:spTree>
    <p:extLst>
      <p:ext uri="{BB962C8B-B14F-4D97-AF65-F5344CB8AC3E}">
        <p14:creationId xmlns:p14="http://schemas.microsoft.com/office/powerpoint/2010/main" val="21845836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2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700"/>
                            </p:stCondLst>
                            <p:childTnLst>
                              <p:par>
                                <p:cTn id="17" presetID="21" presetClass="entr" presetSubtype="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heel(1)">
                                      <p:cBhvr>
                                        <p:cTn id="1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84759" y="1881307"/>
            <a:ext cx="7875875" cy="3453253"/>
          </a:xfrm>
          <a:prstGeom prst="rect">
            <a:avLst/>
          </a:prstGeom>
        </p:spPr>
        <p:txBody>
          <a:bodyPr wrap="square">
            <a:spAutoFit/>
          </a:bodyPr>
          <a:lstStyle/>
          <a:p>
            <a:pPr marL="285750" indent="-285750" fontAlgn="auto">
              <a:lnSpc>
                <a:spcPct val="130000"/>
              </a:lnSpc>
              <a:spcBef>
                <a:spcPts val="0"/>
              </a:spcBef>
              <a:spcAft>
                <a:spcPts val="0"/>
              </a:spcAft>
              <a:buFont typeface="Wingdings" charset="2"/>
              <a:buChar char="Ø"/>
            </a:pPr>
            <a:r>
              <a:rPr lang="zh-CN" altLang="en-US" sz="2400" dirty="0">
                <a:solidFill>
                  <a:srgbClr val="7F7F7F"/>
                </a:solidFill>
                <a:latin typeface="Arial"/>
                <a:ea typeface="微软雅黑"/>
              </a:rPr>
              <a:t>可以通过开发脚本代码进行测试</a:t>
            </a:r>
            <a:r>
              <a:rPr lang="zh-CN" altLang="en-US" sz="2400" dirty="0" smtClean="0">
                <a:solidFill>
                  <a:srgbClr val="7F7F7F"/>
                </a:solidFill>
                <a:latin typeface="Arial"/>
                <a:ea typeface="微软雅黑"/>
              </a:rPr>
              <a:t>。</a:t>
            </a:r>
            <a:endParaRPr lang="en-US" altLang="zh-CN" sz="2400" dirty="0" smtClean="0">
              <a:solidFill>
                <a:srgbClr val="7F7F7F"/>
              </a:solidFill>
              <a:latin typeface="Arial"/>
              <a:ea typeface="微软雅黑"/>
            </a:endParaRPr>
          </a:p>
          <a:p>
            <a:pPr marL="285750" indent="-285750" fontAlgn="auto">
              <a:lnSpc>
                <a:spcPct val="130000"/>
              </a:lnSpc>
              <a:spcBef>
                <a:spcPts val="0"/>
              </a:spcBef>
              <a:spcAft>
                <a:spcPts val="0"/>
              </a:spcAft>
              <a:buFont typeface="Wingdings" charset="2"/>
              <a:buChar char="Ø"/>
            </a:pPr>
            <a:endParaRPr lang="zh-CN" altLang="en-US" sz="2400" dirty="0">
              <a:solidFill>
                <a:srgbClr val="7F7F7F"/>
              </a:solidFill>
              <a:latin typeface="Arial"/>
              <a:ea typeface="微软雅黑"/>
            </a:endParaRPr>
          </a:p>
          <a:p>
            <a:pPr marL="285750" indent="-285750" fontAlgn="auto">
              <a:lnSpc>
                <a:spcPct val="130000"/>
              </a:lnSpc>
              <a:spcBef>
                <a:spcPts val="0"/>
              </a:spcBef>
              <a:spcAft>
                <a:spcPts val="0"/>
              </a:spcAft>
              <a:buFont typeface="Wingdings" charset="2"/>
              <a:buChar char="Ø"/>
            </a:pPr>
            <a:r>
              <a:rPr lang="zh-CN" altLang="en-US" sz="2400" dirty="0">
                <a:solidFill>
                  <a:srgbClr val="7F7F7F"/>
                </a:solidFill>
                <a:latin typeface="Arial"/>
                <a:ea typeface="微软雅黑"/>
              </a:rPr>
              <a:t>可以通过开源免费的接口调用调试工具测试或者自动化工具，如</a:t>
            </a:r>
            <a:r>
              <a:rPr lang="en-US" altLang="zh-CN" sz="2400" dirty="0">
                <a:solidFill>
                  <a:srgbClr val="7F7F7F"/>
                </a:solidFill>
                <a:latin typeface="Arial"/>
                <a:ea typeface="微软雅黑"/>
              </a:rPr>
              <a:t>:Postman</a:t>
            </a:r>
            <a:r>
              <a:rPr lang="zh-CN" altLang="en-US" sz="2400" dirty="0">
                <a:solidFill>
                  <a:srgbClr val="7F7F7F"/>
                </a:solidFill>
                <a:latin typeface="Arial"/>
                <a:ea typeface="微软雅黑"/>
              </a:rPr>
              <a:t>，</a:t>
            </a:r>
            <a:r>
              <a:rPr lang="en-US" altLang="zh-CN" sz="2400" dirty="0" err="1">
                <a:solidFill>
                  <a:srgbClr val="7F7F7F"/>
                </a:solidFill>
                <a:latin typeface="Arial"/>
                <a:ea typeface="微软雅黑"/>
              </a:rPr>
              <a:t>jmeter</a:t>
            </a:r>
            <a:r>
              <a:rPr lang="zh-CN" altLang="en-US" sz="2400" dirty="0">
                <a:solidFill>
                  <a:srgbClr val="7F7F7F"/>
                </a:solidFill>
                <a:latin typeface="Arial"/>
                <a:ea typeface="微软雅黑"/>
              </a:rPr>
              <a:t>等</a:t>
            </a:r>
            <a:r>
              <a:rPr lang="zh-CN" altLang="en-US" sz="2400" dirty="0" smtClean="0">
                <a:solidFill>
                  <a:srgbClr val="7F7F7F"/>
                </a:solidFill>
                <a:latin typeface="Arial"/>
                <a:ea typeface="微软雅黑"/>
              </a:rPr>
              <a:t>。</a:t>
            </a:r>
            <a:endParaRPr lang="en-US" altLang="zh-CN" sz="2400" dirty="0" smtClean="0">
              <a:solidFill>
                <a:srgbClr val="7F7F7F"/>
              </a:solidFill>
              <a:latin typeface="Arial"/>
              <a:ea typeface="微软雅黑"/>
            </a:endParaRPr>
          </a:p>
          <a:p>
            <a:pPr marL="285750" indent="-285750" fontAlgn="auto">
              <a:lnSpc>
                <a:spcPct val="130000"/>
              </a:lnSpc>
              <a:spcBef>
                <a:spcPts val="0"/>
              </a:spcBef>
              <a:spcAft>
                <a:spcPts val="0"/>
              </a:spcAft>
              <a:buFont typeface="Wingdings" charset="2"/>
              <a:buChar char="Ø"/>
            </a:pPr>
            <a:endParaRPr lang="zh-CN" altLang="en-US" sz="2400" dirty="0">
              <a:solidFill>
                <a:srgbClr val="7F7F7F"/>
              </a:solidFill>
              <a:latin typeface="Arial"/>
              <a:ea typeface="微软雅黑"/>
            </a:endParaRPr>
          </a:p>
          <a:p>
            <a:pPr marL="285750" indent="-285750" fontAlgn="auto">
              <a:lnSpc>
                <a:spcPct val="130000"/>
              </a:lnSpc>
              <a:spcBef>
                <a:spcPts val="0"/>
              </a:spcBef>
              <a:spcAft>
                <a:spcPts val="0"/>
              </a:spcAft>
              <a:buFont typeface="Wingdings" charset="2"/>
              <a:buChar char="Ø"/>
            </a:pPr>
            <a:r>
              <a:rPr lang="zh-CN" altLang="en-US" sz="2400" dirty="0">
                <a:solidFill>
                  <a:srgbClr val="7F7F7F"/>
                </a:solidFill>
                <a:latin typeface="Arial"/>
                <a:ea typeface="微软雅黑"/>
              </a:rPr>
              <a:t>可以通过</a:t>
            </a:r>
            <a:r>
              <a:rPr lang="en-US" altLang="zh-CN" sz="2400" dirty="0">
                <a:solidFill>
                  <a:srgbClr val="7F7F7F"/>
                </a:solidFill>
                <a:latin typeface="Arial"/>
                <a:ea typeface="微软雅黑"/>
              </a:rPr>
              <a:t>App</a:t>
            </a:r>
            <a:r>
              <a:rPr lang="zh-CN" altLang="en-US" sz="2400" dirty="0">
                <a:solidFill>
                  <a:srgbClr val="7F7F7F"/>
                </a:solidFill>
                <a:latin typeface="Arial"/>
                <a:ea typeface="微软雅黑"/>
              </a:rPr>
              <a:t>手动测试，结合抓包工具分析，如</a:t>
            </a:r>
            <a:r>
              <a:rPr lang="en-US" altLang="zh-CN" sz="2400" dirty="0">
                <a:solidFill>
                  <a:srgbClr val="7F7F7F"/>
                </a:solidFill>
                <a:latin typeface="Arial"/>
                <a:ea typeface="微软雅黑"/>
              </a:rPr>
              <a:t>:</a:t>
            </a:r>
            <a:r>
              <a:rPr lang="en-US" altLang="zh-CN" sz="2400" dirty="0" err="1">
                <a:solidFill>
                  <a:srgbClr val="7F7F7F"/>
                </a:solidFill>
                <a:latin typeface="Arial"/>
                <a:ea typeface="微软雅黑"/>
              </a:rPr>
              <a:t>Fillder</a:t>
            </a:r>
            <a:r>
              <a:rPr lang="en-US" altLang="zh-CN" sz="2400" dirty="0">
                <a:solidFill>
                  <a:srgbClr val="7F7F7F"/>
                </a:solidFill>
                <a:latin typeface="Arial"/>
                <a:ea typeface="微软雅黑"/>
              </a:rPr>
              <a:t>/Charles</a:t>
            </a:r>
            <a:r>
              <a:rPr lang="zh-CN" altLang="en-US" sz="2400" dirty="0">
                <a:solidFill>
                  <a:srgbClr val="7F7F7F"/>
                </a:solidFill>
                <a:latin typeface="Arial"/>
                <a:ea typeface="微软雅黑"/>
              </a:rPr>
              <a:t>等。</a:t>
            </a:r>
          </a:p>
        </p:txBody>
      </p:sp>
      <p:sp>
        <p:nvSpPr>
          <p:cNvPr id="5" name="TextBox 42"/>
          <p:cNvSpPr txBox="1"/>
          <p:nvPr/>
        </p:nvSpPr>
        <p:spPr>
          <a:xfrm>
            <a:off x="236687" y="348136"/>
            <a:ext cx="12295833" cy="588352"/>
          </a:xfrm>
          <a:prstGeom prst="rect">
            <a:avLst/>
          </a:prstGeom>
          <a:solidFill>
            <a:srgbClr val="0070C0"/>
          </a:solidFill>
          <a:ln>
            <a:noFill/>
          </a:ln>
        </p:spPr>
        <p:txBody>
          <a:bodyPr wrap="square" rtlCol="0">
            <a:spAutoFit/>
          </a:bodyPr>
          <a:lstStyle/>
          <a:p>
            <a:endParaRPr lang="zh-CN" altLang="en-US" dirty="0"/>
          </a:p>
        </p:txBody>
      </p:sp>
      <p:grpSp>
        <p:nvGrpSpPr>
          <p:cNvPr id="6" name="组合 5"/>
          <p:cNvGrpSpPr/>
          <p:nvPr/>
        </p:nvGrpSpPr>
        <p:grpSpPr>
          <a:xfrm>
            <a:off x="695618" y="3564"/>
            <a:ext cx="1113557" cy="1236496"/>
            <a:chOff x="7414667" y="3750264"/>
            <a:chExt cx="871129" cy="967304"/>
          </a:xfrm>
        </p:grpSpPr>
        <p:sp>
          <p:nvSpPr>
            <p:cNvPr id="7" name="椭圆 6"/>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8" name="文本框 7"/>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9" name="矩形 9"/>
          <p:cNvSpPr>
            <a:spLocks noChangeArrowheads="1"/>
          </p:cNvSpPr>
          <p:nvPr/>
        </p:nvSpPr>
        <p:spPr bwMode="auto">
          <a:xfrm>
            <a:off x="2036887" y="303957"/>
            <a:ext cx="4757485" cy="684759"/>
          </a:xfrm>
          <a:prstGeom prst="rect">
            <a:avLst/>
          </a:prstGeom>
          <a:noFill/>
          <a:ln w="25400" cap="flat" cmpd="sng">
            <a:noFill/>
            <a:miter lim="800000"/>
            <a:headEnd/>
            <a:tailEnd/>
          </a:ln>
        </p:spPr>
        <p:txBody>
          <a:bodyPr anchor="ctr"/>
          <a:lstStyle/>
          <a:p>
            <a:pP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接口测试内容</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Tree>
    <p:extLst>
      <p:ext uri="{BB962C8B-B14F-4D97-AF65-F5344CB8AC3E}">
        <p14:creationId xmlns:p14="http://schemas.microsoft.com/office/powerpoint/2010/main" val="40473934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Effect>
                                      <p:cBhvr>
                                        <p:cTn id="13" dur="750"/>
                                        <p:tgtEl>
                                          <p:spTgt spid="9"/>
                                        </p:tgtEl>
                                      </p:cBhvr>
                                    </p:animEffect>
                                    <p:anim calcmode="lin" valueType="num">
                                      <p:cBhvr>
                                        <p:cTn id="14" dur="750" fill="hold"/>
                                        <p:tgtEl>
                                          <p:spTgt spid="9"/>
                                        </p:tgtEl>
                                        <p:attrNameLst>
                                          <p:attrName>ppt_x</p:attrName>
                                        </p:attrNameLst>
                                      </p:cBhvr>
                                      <p:tavLst>
                                        <p:tav tm="0">
                                          <p:val>
                                            <p:strVal val="#ppt_x"/>
                                          </p:val>
                                        </p:tav>
                                        <p:tav tm="100000">
                                          <p:val>
                                            <p:strVal val="#ppt_x"/>
                                          </p:val>
                                        </p:tav>
                                      </p:tavLst>
                                    </p:anim>
                                    <p:anim calcmode="lin" valueType="num">
                                      <p:cBhvr>
                                        <p:cTn id="15" dur="7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1319" y="6881152"/>
            <a:ext cx="12856110" cy="380126"/>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0" name="矩形 9"/>
          <p:cNvSpPr/>
          <p:nvPr/>
        </p:nvSpPr>
        <p:spPr>
          <a:xfrm flipH="1">
            <a:off x="1318" y="6956084"/>
            <a:ext cx="12856110" cy="30469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1" name="矩形 5"/>
          <p:cNvSpPr/>
          <p:nvPr/>
        </p:nvSpPr>
        <p:spPr>
          <a:xfrm>
            <a:off x="10518583" y="6847198"/>
            <a:ext cx="1073481" cy="117899"/>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 fmla="*/ 55821 w 982405"/>
              <a:gd name="connsiteY0" fmla="*/ 0 h 144680"/>
              <a:gd name="connsiteX1" fmla="*/ 982405 w 982405"/>
              <a:gd name="connsiteY1" fmla="*/ 0 h 144680"/>
              <a:gd name="connsiteX2" fmla="*/ 982405 w 982405"/>
              <a:gd name="connsiteY2" fmla="*/ 118098 h 144680"/>
              <a:gd name="connsiteX3" fmla="*/ 0 w 982405"/>
              <a:gd name="connsiteY3" fmla="*/ 144680 h 144680"/>
              <a:gd name="connsiteX4" fmla="*/ 55821 w 982405"/>
              <a:gd name="connsiteY4" fmla="*/ 0 h 144680"/>
              <a:gd name="connsiteX0" fmla="*/ 55821 w 998354"/>
              <a:gd name="connsiteY0" fmla="*/ 0 h 147338"/>
              <a:gd name="connsiteX1" fmla="*/ 982405 w 998354"/>
              <a:gd name="connsiteY1" fmla="*/ 0 h 147338"/>
              <a:gd name="connsiteX2" fmla="*/ 998354 w 998354"/>
              <a:gd name="connsiteY2" fmla="*/ 147338 h 147338"/>
              <a:gd name="connsiteX3" fmla="*/ 0 w 998354"/>
              <a:gd name="connsiteY3" fmla="*/ 144680 h 147338"/>
              <a:gd name="connsiteX4" fmla="*/ 55821 w 998354"/>
              <a:gd name="connsiteY4" fmla="*/ 0 h 147338"/>
              <a:gd name="connsiteX0" fmla="*/ 84307 w 1026840"/>
              <a:gd name="connsiteY0" fmla="*/ 0 h 150534"/>
              <a:gd name="connsiteX1" fmla="*/ 1010891 w 1026840"/>
              <a:gd name="connsiteY1" fmla="*/ 0 h 150534"/>
              <a:gd name="connsiteX2" fmla="*/ 1026840 w 1026840"/>
              <a:gd name="connsiteY2" fmla="*/ 147338 h 150534"/>
              <a:gd name="connsiteX3" fmla="*/ 0 w 1026840"/>
              <a:gd name="connsiteY3" fmla="*/ 150534 h 150534"/>
              <a:gd name="connsiteX4" fmla="*/ 84307 w 1026840"/>
              <a:gd name="connsiteY4" fmla="*/ 0 h 150534"/>
              <a:gd name="connsiteX0" fmla="*/ 84307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84307 w 1021143"/>
              <a:gd name="connsiteY4" fmla="*/ 0 h 153193"/>
              <a:gd name="connsiteX0" fmla="*/ 92853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92853 w 1021143"/>
              <a:gd name="connsiteY4" fmla="*/ 0 h 153193"/>
              <a:gd name="connsiteX0" fmla="*/ 90004 w 1018294"/>
              <a:gd name="connsiteY0" fmla="*/ 0 h 153193"/>
              <a:gd name="connsiteX1" fmla="*/ 1008042 w 1018294"/>
              <a:gd name="connsiteY1" fmla="*/ 0 h 153193"/>
              <a:gd name="connsiteX2" fmla="*/ 1018294 w 1018294"/>
              <a:gd name="connsiteY2" fmla="*/ 153193 h 153193"/>
              <a:gd name="connsiteX3" fmla="*/ 0 w 1018294"/>
              <a:gd name="connsiteY3" fmla="*/ 142728 h 153193"/>
              <a:gd name="connsiteX4" fmla="*/ 90004 w 1018294"/>
              <a:gd name="connsiteY4" fmla="*/ 0 h 153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2" name="矩形 11"/>
          <p:cNvSpPr/>
          <p:nvPr/>
        </p:nvSpPr>
        <p:spPr>
          <a:xfrm>
            <a:off x="10614491" y="6847197"/>
            <a:ext cx="1128622" cy="413585"/>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3" name="Rectangle 4"/>
          <p:cNvSpPr txBox="1">
            <a:spLocks noChangeArrowheads="1"/>
          </p:cNvSpPr>
          <p:nvPr/>
        </p:nvSpPr>
        <p:spPr bwMode="auto">
          <a:xfrm>
            <a:off x="10528545" y="6847197"/>
            <a:ext cx="1214570" cy="413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95" tIns="48198" rIns="96395" bIns="481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base">
              <a:spcBef>
                <a:spcPct val="0"/>
              </a:spcBef>
              <a:spcAft>
                <a:spcPct val="0"/>
              </a:spcAft>
            </a:pPr>
            <a:r>
              <a:rPr lang="en-US" altLang="zh-CN" dirty="0">
                <a:solidFill>
                  <a:prstClr val="white"/>
                </a:solidFill>
                <a:latin typeface="方正兰亭超细黑简体" panose="02000000000000000000" pitchFamily="2" charset="-122"/>
                <a:ea typeface="方正兰亭超细黑简体" panose="02000000000000000000" pitchFamily="2" charset="-122"/>
              </a:rPr>
              <a:t>11</a:t>
            </a:r>
            <a:endParaRPr lang="zh-CN" altLang="en-US" dirty="0">
              <a:solidFill>
                <a:prstClr val="white"/>
              </a:solidFill>
              <a:latin typeface="方正兰亭超细黑简体" panose="02000000000000000000" pitchFamily="2" charset="-122"/>
              <a:ea typeface="方正兰亭超细黑简体" panose="02000000000000000000" pitchFamily="2" charset="-122"/>
            </a:endParaRPr>
          </a:p>
        </p:txBody>
      </p:sp>
      <p:sp>
        <p:nvSpPr>
          <p:cNvPr id="15" name="矩形 14"/>
          <p:cNvSpPr/>
          <p:nvPr/>
        </p:nvSpPr>
        <p:spPr>
          <a:xfrm>
            <a:off x="-98932" y="2249653"/>
            <a:ext cx="12956363" cy="2657416"/>
          </a:xfrm>
          <a:prstGeom prst="rect">
            <a:avLst/>
          </a:prstGeom>
          <a:solidFill>
            <a:srgbClr val="2F5EB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6" name="Freeform 5"/>
          <p:cNvSpPr>
            <a:spLocks/>
          </p:cNvSpPr>
          <p:nvPr/>
        </p:nvSpPr>
        <p:spPr bwMode="auto">
          <a:xfrm>
            <a:off x="4535285" y="3015568"/>
            <a:ext cx="1248157" cy="112558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headEnd/>
            <a:tailEnd/>
          </a:ln>
          <a:effectLst>
            <a:innerShdw blurRad="63500" dist="50800" dir="13500000">
              <a:prstClr val="black">
                <a:alpha val="50000"/>
              </a:prstClr>
            </a:innerShdw>
          </a:effectLst>
          <a:extLst/>
        </p:spPr>
        <p:txBody>
          <a:bodyPr vert="horz" wrap="square" lIns="96395" tIns="48198" rIns="96395" bIns="48198" numCol="1" anchor="t" anchorCtr="0" compatLnSpc="1">
            <a:prstTxWarp prst="textNoShape">
              <a:avLst/>
            </a:prstTxWarp>
          </a:bodyPr>
          <a:lstStyle/>
          <a:p>
            <a:pPr fontAlgn="base">
              <a:spcBef>
                <a:spcPct val="0"/>
              </a:spcBef>
              <a:spcAft>
                <a:spcPct val="0"/>
              </a:spcAft>
            </a:pPr>
            <a:endParaRPr lang="zh-CN" altLang="en-US">
              <a:solidFill>
                <a:prstClr val="black"/>
              </a:solidFill>
            </a:endParaRPr>
          </a:p>
        </p:txBody>
      </p:sp>
      <p:cxnSp>
        <p:nvCxnSpPr>
          <p:cNvPr id="18" name="直接连接符 17"/>
          <p:cNvCxnSpPr/>
          <p:nvPr/>
        </p:nvCxnSpPr>
        <p:spPr>
          <a:xfrm>
            <a:off x="5977585" y="2939643"/>
            <a:ext cx="0" cy="1360019"/>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9" name="文本框 9"/>
          <p:cNvSpPr txBox="1"/>
          <p:nvPr/>
        </p:nvSpPr>
        <p:spPr>
          <a:xfrm>
            <a:off x="6341527" y="3286768"/>
            <a:ext cx="5401587" cy="462526"/>
          </a:xfrm>
          <a:prstGeom prst="rect">
            <a:avLst/>
          </a:prstGeom>
          <a:noFill/>
        </p:spPr>
        <p:txBody>
          <a:bodyPr wrap="square" lIns="72296" tIns="36148" rIns="72296" bIns="36148" rtlCol="0">
            <a:spAutoFit/>
          </a:bodyPr>
          <a:lstStyle/>
          <a:p>
            <a:pPr marL="0" lvl="1" indent="-182523" algn="ctr"/>
            <a:r>
              <a:rPr lang="en-US" altLang="zh-CN" sz="2500" b="1" dirty="0">
                <a:solidFill>
                  <a:prstClr val="white"/>
                </a:solidFill>
                <a:latin typeface="微软雅黑" pitchFamily="34" charset="-122"/>
                <a:ea typeface="微软雅黑" pitchFamily="34" charset="-122"/>
              </a:rPr>
              <a:t>02 </a:t>
            </a:r>
            <a:r>
              <a:rPr lang="zh-CN" altLang="en-US" sz="2500" b="1" dirty="0">
                <a:solidFill>
                  <a:prstClr val="white"/>
                </a:solidFill>
                <a:latin typeface="微软雅黑" pitchFamily="34" charset="-122"/>
                <a:ea typeface="微软雅黑" pitchFamily="34" charset="-122"/>
              </a:rPr>
              <a:t>常见的接口测试及接口测试流程</a:t>
            </a:r>
            <a:endParaRPr lang="zh-CN" altLang="en-US" sz="1500" dirty="0">
              <a:solidFill>
                <a:prstClr val="white"/>
              </a:solidFill>
              <a:latin typeface="微软雅黑" pitchFamily="34" charset="-122"/>
              <a:ea typeface="微软雅黑" pitchFamily="34" charset="-122"/>
            </a:endParaRPr>
          </a:p>
        </p:txBody>
      </p:sp>
      <p:sp>
        <p:nvSpPr>
          <p:cNvPr id="50" name="矩形 49"/>
          <p:cNvSpPr/>
          <p:nvPr/>
        </p:nvSpPr>
        <p:spPr>
          <a:xfrm>
            <a:off x="1323" y="744"/>
            <a:ext cx="1038404" cy="614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grpSp>
        <p:nvGrpSpPr>
          <p:cNvPr id="51" name="组合 50"/>
          <p:cNvGrpSpPr/>
          <p:nvPr/>
        </p:nvGrpSpPr>
        <p:grpSpPr>
          <a:xfrm>
            <a:off x="204709" y="743"/>
            <a:ext cx="607284" cy="882240"/>
            <a:chOff x="841003" y="360040"/>
            <a:chExt cx="504056" cy="836712"/>
          </a:xfrm>
          <a:gradFill>
            <a:gsLst>
              <a:gs pos="0">
                <a:srgbClr val="0E1A40"/>
              </a:gs>
              <a:gs pos="100000">
                <a:srgbClr val="2F5EB0"/>
              </a:gs>
            </a:gsLst>
            <a:lin ang="13800000" scaled="0"/>
          </a:gradFill>
        </p:grpSpPr>
        <p:sp>
          <p:nvSpPr>
            <p:cNvPr id="52" name="矩形 51"/>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white"/>
                </a:solidFill>
              </a:endParaRPr>
            </a:p>
          </p:txBody>
        </p:sp>
        <p:sp>
          <p:nvSpPr>
            <p:cNvPr id="53" name="等腰三角形 52"/>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white"/>
                </a:solidFill>
              </a:endParaRPr>
            </a:p>
          </p:txBody>
        </p:sp>
      </p:grpSp>
      <p:sp>
        <p:nvSpPr>
          <p:cNvPr id="54" name="文本框 9"/>
          <p:cNvSpPr txBox="1"/>
          <p:nvPr/>
        </p:nvSpPr>
        <p:spPr>
          <a:xfrm>
            <a:off x="887904" y="214190"/>
            <a:ext cx="2277317" cy="350070"/>
          </a:xfrm>
          <a:prstGeom prst="rect">
            <a:avLst/>
          </a:prstGeom>
          <a:noFill/>
        </p:spPr>
        <p:txBody>
          <a:bodyPr wrap="square" lIns="72296" tIns="36148" rIns="72296" bIns="36148" rtlCol="0">
            <a:spAutoFit/>
          </a:bodyPr>
          <a:lstStyle/>
          <a:p>
            <a:pPr marL="0" lvl="1" indent="-182523"/>
            <a:r>
              <a:rPr lang="zh-CN" altLang="en-US" dirty="0">
                <a:solidFill>
                  <a:srgbClr val="2F5EB0"/>
                </a:solidFill>
                <a:latin typeface="微软雅黑" pitchFamily="34" charset="-122"/>
                <a:ea typeface="微软雅黑" pitchFamily="34" charset="-122"/>
              </a:rPr>
              <a:t>第二章  </a:t>
            </a:r>
            <a:r>
              <a:rPr lang="en-US" altLang="zh-CN" b="1" dirty="0">
                <a:solidFill>
                  <a:srgbClr val="2F5EB0"/>
                </a:solidFill>
              </a:rPr>
              <a:t>SECTION</a:t>
            </a:r>
            <a:endParaRPr lang="en-US" altLang="ko-KR" kern="0" dirty="0">
              <a:solidFill>
                <a:srgbClr val="2F5EB0"/>
              </a:solidFill>
              <a:latin typeface="微软雅黑" pitchFamily="34" charset="-122"/>
              <a:ea typeface="微软雅黑" pitchFamily="34" charset="-122"/>
            </a:endParaRPr>
          </a:p>
        </p:txBody>
      </p:sp>
      <p:sp>
        <p:nvSpPr>
          <p:cNvPr id="56" name="KSO_Shape"/>
          <p:cNvSpPr>
            <a:spLocks/>
          </p:cNvSpPr>
          <p:nvPr/>
        </p:nvSpPr>
        <p:spPr bwMode="auto">
          <a:xfrm>
            <a:off x="4853842" y="3375234"/>
            <a:ext cx="632103" cy="482184"/>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rgbClr val="2F5EB0"/>
          </a:solidFill>
          <a:ln>
            <a:noFill/>
          </a:ln>
          <a:effectLst>
            <a:outerShdw blurRad="50800" dist="38100" dir="2700000" algn="tl" rotWithShape="0">
              <a:prstClr val="black">
                <a:alpha val="40000"/>
              </a:prstClr>
            </a:outerShdw>
          </a:effectLst>
          <a:extLst/>
        </p:spPr>
        <p:txBody>
          <a:bodyPr lIns="96414" tIns="48207" rIns="96414" bIns="48207" anchor="ctr">
            <a:scene3d>
              <a:camera prst="orthographicFront"/>
              <a:lightRig rig="threePt" dir="t"/>
            </a:scene3d>
            <a:sp3d contourW="12700">
              <a:contourClr>
                <a:srgbClr val="FFFFFF"/>
              </a:contourClr>
            </a:sp3d>
          </a:bodyPr>
          <a:lstStyle/>
          <a:p>
            <a:pPr algn="ctr" fontAlgn="base">
              <a:spcBef>
                <a:spcPct val="0"/>
              </a:spcBef>
              <a:spcAft>
                <a:spcPct val="0"/>
              </a:spcAft>
              <a:defRPr/>
            </a:pPr>
            <a:endParaRPr lang="zh-CN" altLang="en-US">
              <a:solidFill>
                <a:srgbClr val="1C666E"/>
              </a:solidFill>
            </a:endParaRPr>
          </a:p>
        </p:txBody>
      </p:sp>
      <p:sp>
        <p:nvSpPr>
          <p:cNvPr id="57" name="KSO_Shape"/>
          <p:cNvSpPr>
            <a:spLocks/>
          </p:cNvSpPr>
          <p:nvPr/>
        </p:nvSpPr>
        <p:spPr bwMode="auto">
          <a:xfrm>
            <a:off x="350324" y="276187"/>
            <a:ext cx="316052" cy="241093"/>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bg1"/>
          </a:solidFill>
          <a:ln>
            <a:noFill/>
          </a:ln>
          <a:effectLst>
            <a:outerShdw blurRad="50800" dist="38100" dir="2700000" algn="tl" rotWithShape="0">
              <a:prstClr val="black">
                <a:alpha val="40000"/>
              </a:prstClr>
            </a:outerShdw>
          </a:effectLst>
          <a:extLst/>
        </p:spPr>
        <p:txBody>
          <a:bodyPr lIns="96414" tIns="48207" rIns="96414" bIns="48207" anchor="ctr">
            <a:scene3d>
              <a:camera prst="orthographicFront"/>
              <a:lightRig rig="threePt" dir="t"/>
            </a:scene3d>
            <a:sp3d contourW="12700">
              <a:contourClr>
                <a:srgbClr val="FFFFFF"/>
              </a:contourClr>
            </a:sp3d>
          </a:bodyPr>
          <a:lstStyle/>
          <a:p>
            <a:pPr algn="ctr" fontAlgn="base">
              <a:spcBef>
                <a:spcPct val="0"/>
              </a:spcBef>
              <a:spcAft>
                <a:spcPct val="0"/>
              </a:spcAft>
              <a:defRPr/>
            </a:pPr>
            <a:endParaRPr lang="zh-CN" altLang="en-US">
              <a:solidFill>
                <a:srgbClr val="1C666E"/>
              </a:solidFill>
            </a:endParaRPr>
          </a:p>
        </p:txBody>
      </p:sp>
      <p:sp>
        <p:nvSpPr>
          <p:cNvPr id="58" name="TextBox 57"/>
          <p:cNvSpPr txBox="1"/>
          <p:nvPr/>
        </p:nvSpPr>
        <p:spPr>
          <a:xfrm>
            <a:off x="14249483" y="7413376"/>
            <a:ext cx="889398" cy="374429"/>
          </a:xfrm>
          <a:prstGeom prst="rect">
            <a:avLst/>
          </a:prstGeom>
          <a:noFill/>
        </p:spPr>
        <p:txBody>
          <a:bodyPr wrap="none" lIns="96414" tIns="48207" rIns="96414" bIns="48207" rtlCol="0">
            <a:spAutoFit/>
          </a:bodyPr>
          <a:lstStyle/>
          <a:p>
            <a:pPr fontAlgn="base">
              <a:spcBef>
                <a:spcPct val="0"/>
              </a:spcBef>
              <a:spcAft>
                <a:spcPct val="0"/>
              </a:spcAft>
            </a:pPr>
            <a:r>
              <a:rPr lang="zh-CN" altLang="en-US" dirty="0">
                <a:solidFill>
                  <a:prstClr val="black"/>
                </a:solidFill>
              </a:rPr>
              <a:t>延时符</a:t>
            </a:r>
          </a:p>
        </p:txBody>
      </p:sp>
    </p:spTree>
    <p:extLst>
      <p:ext uri="{BB962C8B-B14F-4D97-AF65-F5344CB8AC3E}">
        <p14:creationId xmlns:p14="http://schemas.microsoft.com/office/powerpoint/2010/main" val="42217538"/>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fade">
                                      <p:cBhvr>
                                        <p:cTn id="33" dur="125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9" grpId="0"/>
      <p:bldP spid="56" grpId="0" animBg="1"/>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8"/>
          <p:cNvSpPr txBox="1"/>
          <p:nvPr/>
        </p:nvSpPr>
        <p:spPr>
          <a:xfrm>
            <a:off x="6711447" y="3512675"/>
            <a:ext cx="2834834" cy="441508"/>
          </a:xfrm>
          <a:prstGeom prst="rect">
            <a:avLst/>
          </a:prstGeom>
          <a:noFill/>
        </p:spPr>
        <p:txBody>
          <a:bodyPr wrap="none" lIns="117199" tIns="58599" rIns="117199" bIns="58599">
            <a:spAutoFit/>
          </a:bodyPr>
          <a:lstStyle/>
          <a:p>
            <a:pPr marL="439510" indent="-439510">
              <a:buFont typeface="Arial" pitchFamily="34" charset="0"/>
              <a:buChar char="•"/>
              <a:defRPr/>
            </a:pPr>
            <a:r>
              <a:rPr lang="zh-CN" altLang="en-US" sz="2000" b="1" dirty="0">
                <a:solidFill>
                  <a:prstClr val="black">
                    <a:lumMod val="75000"/>
                    <a:lumOff val="25000"/>
                  </a:prstClr>
                </a:solidFill>
                <a:latin typeface="微软雅黑" pitchFamily="34" charset="-122"/>
                <a:ea typeface="微软雅黑" pitchFamily="34" charset="-122"/>
              </a:rPr>
              <a:t>接口测试怎么做？</a:t>
            </a:r>
            <a:endParaRPr lang="en-US" altLang="zh-CN" sz="2000" b="1" dirty="0">
              <a:solidFill>
                <a:prstClr val="black">
                  <a:lumMod val="75000"/>
                  <a:lumOff val="25000"/>
                </a:prstClr>
              </a:solidFill>
              <a:latin typeface="微软雅黑" pitchFamily="34" charset="-122"/>
              <a:ea typeface="微软雅黑" pitchFamily="34" charset="-122"/>
            </a:endParaRPr>
          </a:p>
        </p:txBody>
      </p:sp>
      <p:sp>
        <p:nvSpPr>
          <p:cNvPr id="3" name="TextBox 79"/>
          <p:cNvSpPr txBox="1"/>
          <p:nvPr/>
        </p:nvSpPr>
        <p:spPr>
          <a:xfrm>
            <a:off x="4051760" y="4588403"/>
            <a:ext cx="3197126" cy="426119"/>
          </a:xfrm>
          <a:prstGeom prst="rect">
            <a:avLst/>
          </a:prstGeom>
          <a:noFill/>
        </p:spPr>
        <p:txBody>
          <a:bodyPr wrap="square" lIns="117199" tIns="58599" rIns="117199" bIns="58599">
            <a:spAutoFit/>
          </a:bodyPr>
          <a:lstStyle/>
          <a:p>
            <a:pPr marL="439510" indent="-439510">
              <a:buFont typeface="Arial" pitchFamily="34" charset="0"/>
              <a:buChar char="•"/>
              <a:defRPr/>
            </a:pPr>
            <a:r>
              <a:rPr lang="zh-CN" altLang="en-US" sz="2000" b="1" dirty="0" smtClean="0">
                <a:solidFill>
                  <a:prstClr val="black">
                    <a:lumMod val="75000"/>
                    <a:lumOff val="25000"/>
                  </a:prstClr>
                </a:solidFill>
                <a:latin typeface="微软雅黑" pitchFamily="34" charset="-122"/>
                <a:ea typeface="微软雅黑" pitchFamily="34" charset="-122"/>
              </a:rPr>
              <a:t>接口测试做什么的？</a:t>
            </a:r>
            <a:endParaRPr lang="en-US" altLang="zh-CN" sz="2000" b="1" dirty="0">
              <a:solidFill>
                <a:prstClr val="black">
                  <a:lumMod val="75000"/>
                  <a:lumOff val="25000"/>
                </a:prstClr>
              </a:solidFill>
              <a:latin typeface="微软雅黑" pitchFamily="34" charset="-122"/>
              <a:ea typeface="微软雅黑" pitchFamily="34" charset="-122"/>
            </a:endParaRPr>
          </a:p>
        </p:txBody>
      </p:sp>
      <p:grpSp>
        <p:nvGrpSpPr>
          <p:cNvPr id="5" name="组合 4"/>
          <p:cNvGrpSpPr/>
          <p:nvPr/>
        </p:nvGrpSpPr>
        <p:grpSpPr>
          <a:xfrm>
            <a:off x="2043768" y="2049991"/>
            <a:ext cx="2591980" cy="3217537"/>
            <a:chOff x="681032" y="1902140"/>
            <a:chExt cx="1944688" cy="2681281"/>
          </a:xfrm>
        </p:grpSpPr>
        <p:sp>
          <p:nvSpPr>
            <p:cNvPr id="6" name="椭圆​​ 2"/>
            <p:cNvSpPr/>
            <p:nvPr/>
          </p:nvSpPr>
          <p:spPr>
            <a:xfrm>
              <a:off x="681032" y="1902140"/>
              <a:ext cx="1944688" cy="2447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B83E5"/>
            </a:solidFill>
            <a:ln>
              <a:solidFill>
                <a:srgbClr val="4F81BD"/>
              </a:solid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pitchFamily="34" charset="0"/>
                <a:ea typeface="微软雅黑" panose="020B0503020204020204" pitchFamily="34" charset="-122"/>
              </a:endParaRPr>
            </a:p>
          </p:txBody>
        </p:sp>
        <p:sp>
          <p:nvSpPr>
            <p:cNvPr id="7" name="椭圆​​ 6"/>
            <p:cNvSpPr/>
            <p:nvPr/>
          </p:nvSpPr>
          <p:spPr>
            <a:xfrm>
              <a:off x="897230" y="4432300"/>
              <a:ext cx="1512168" cy="151121"/>
            </a:xfrm>
            <a:prstGeom prst="ellipse">
              <a:avLst/>
            </a:prstGeom>
            <a:gradFill flip="none" rotWithShape="1">
              <a:gsLst>
                <a:gs pos="80000">
                  <a:sysClr val="window" lastClr="CEEACA">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微软雅黑" panose="020B0503020204020204" pitchFamily="34" charset="-122"/>
              </a:endParaRPr>
            </a:p>
          </p:txBody>
        </p:sp>
        <p:sp>
          <p:nvSpPr>
            <p:cNvPr id="8" name="矩形​​ 16"/>
            <p:cNvSpPr>
              <a:spLocks noChangeArrowheads="1"/>
            </p:cNvSpPr>
            <p:nvPr/>
          </p:nvSpPr>
          <p:spPr bwMode="auto">
            <a:xfrm>
              <a:off x="1360715" y="2527148"/>
              <a:ext cx="581138" cy="66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4599" b="1" i="0" u="none" strike="noStrike" kern="0" cap="none" spc="0" normalizeH="0" baseline="0" noProof="0" dirty="0" smtClean="0">
                  <a:ln>
                    <a:noFill/>
                  </a:ln>
                  <a:solidFill>
                    <a:prstClr val="white"/>
                  </a:solidFill>
                  <a:effectLst/>
                  <a:uLnTx/>
                  <a:uFillTx/>
                  <a:latin typeface="微软雅黑" pitchFamily="34" charset="-122"/>
                  <a:ea typeface="微软雅黑" pitchFamily="34" charset="-122"/>
                  <a:cs typeface="Arial Unicode MS" pitchFamily="34" charset="-122"/>
                </a:rPr>
                <a:t>一</a:t>
              </a:r>
              <a:endParaRPr kumimoji="0" lang="zh-CN" altLang="en-US" sz="4599" b="1" i="0" u="none" strike="noStrike" kern="0" cap="none" spc="0" normalizeH="0" baseline="0" noProof="0" dirty="0">
                <a:ln>
                  <a:noFill/>
                </a:ln>
                <a:solidFill>
                  <a:prstClr val="white"/>
                </a:solidFill>
                <a:effectLst/>
                <a:uLnTx/>
                <a:uFillTx/>
                <a:latin typeface="微软雅黑" pitchFamily="34" charset="-122"/>
                <a:ea typeface="微软雅黑" pitchFamily="34" charset="-122"/>
                <a:cs typeface="Arial Unicode MS" pitchFamily="34" charset="-122"/>
              </a:endParaRPr>
            </a:p>
          </p:txBody>
        </p:sp>
      </p:grpSp>
      <p:grpSp>
        <p:nvGrpSpPr>
          <p:cNvPr id="9" name="组合 8"/>
          <p:cNvGrpSpPr/>
          <p:nvPr/>
        </p:nvGrpSpPr>
        <p:grpSpPr>
          <a:xfrm>
            <a:off x="5329764" y="1602317"/>
            <a:ext cx="1919122" cy="2335512"/>
            <a:chOff x="3146420" y="1529078"/>
            <a:chExt cx="1439862" cy="1946260"/>
          </a:xfrm>
        </p:grpSpPr>
        <p:sp>
          <p:nvSpPr>
            <p:cNvPr id="10" name="椭圆​​ 2"/>
            <p:cNvSpPr/>
            <p:nvPr/>
          </p:nvSpPr>
          <p:spPr>
            <a:xfrm>
              <a:off x="3146420" y="1529078"/>
              <a:ext cx="1439862" cy="1812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2B83E5"/>
            </a:solidFill>
            <a:ln>
              <a:noFill/>
            </a:ln>
          </p:spPr>
          <p:txBody>
            <a:bodyPr wrap="none" anchor="ctr"/>
            <a:lstStyle/>
            <a:p>
              <a:endParaRPr lang="zh-CN" altLang="en-US" kern="0" dirty="0">
                <a:solidFill>
                  <a:srgbClr val="000000"/>
                </a:solidFill>
                <a:latin typeface="Arial" pitchFamily="34" charset="0"/>
                <a:ea typeface="微软雅黑" panose="020B0503020204020204" pitchFamily="34" charset="-122"/>
              </a:endParaRPr>
            </a:p>
          </p:txBody>
        </p:sp>
        <p:sp>
          <p:nvSpPr>
            <p:cNvPr id="11" name="椭圆​​ 9"/>
            <p:cNvSpPr/>
            <p:nvPr/>
          </p:nvSpPr>
          <p:spPr>
            <a:xfrm>
              <a:off x="3273494" y="3380494"/>
              <a:ext cx="1116000" cy="94844"/>
            </a:xfrm>
            <a:prstGeom prst="ellipse">
              <a:avLst/>
            </a:prstGeom>
            <a:gradFill flip="none" rotWithShape="1">
              <a:gsLst>
                <a:gs pos="80000">
                  <a:sysClr val="window" lastClr="CEEACA">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prstClr val="white"/>
                </a:solidFill>
                <a:latin typeface="Calibri"/>
                <a:ea typeface="微软雅黑" panose="020B0503020204020204" pitchFamily="34" charset="-122"/>
              </a:endParaRPr>
            </a:p>
          </p:txBody>
        </p:sp>
        <p:sp>
          <p:nvSpPr>
            <p:cNvPr id="12" name="矩形​​ 17"/>
            <p:cNvSpPr>
              <a:spLocks noChangeArrowheads="1"/>
            </p:cNvSpPr>
            <p:nvPr/>
          </p:nvSpPr>
          <p:spPr bwMode="auto">
            <a:xfrm>
              <a:off x="3628483" y="1998632"/>
              <a:ext cx="436816" cy="474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zh-CN" altLang="en-US" sz="3099" b="1" kern="0" dirty="0" smtClean="0">
                  <a:solidFill>
                    <a:prstClr val="white"/>
                  </a:solidFill>
                  <a:latin typeface="微软雅黑" pitchFamily="34" charset="-122"/>
                  <a:ea typeface="微软雅黑" pitchFamily="34" charset="-122"/>
                  <a:cs typeface="Arial Unicode MS" pitchFamily="34" charset="-122"/>
                </a:rPr>
                <a:t>二</a:t>
              </a:r>
              <a:endParaRPr lang="zh-CN" altLang="en-US" sz="3099" b="1" kern="0" dirty="0">
                <a:solidFill>
                  <a:prstClr val="white"/>
                </a:solidFill>
                <a:latin typeface="微软雅黑" pitchFamily="34" charset="-122"/>
                <a:ea typeface="微软雅黑" pitchFamily="34" charset="-122"/>
                <a:cs typeface="Arial Unicode MS" pitchFamily="34" charset="-122"/>
              </a:endParaRPr>
            </a:p>
          </p:txBody>
        </p:sp>
      </p:grpSp>
      <p:sp>
        <p:nvSpPr>
          <p:cNvPr id="13"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p>
        </p:txBody>
      </p:sp>
      <p:grpSp>
        <p:nvGrpSpPr>
          <p:cNvPr id="14" name="组合 13"/>
          <p:cNvGrpSpPr/>
          <p:nvPr/>
        </p:nvGrpSpPr>
        <p:grpSpPr>
          <a:xfrm>
            <a:off x="695618" y="3564"/>
            <a:ext cx="1113557" cy="1236496"/>
            <a:chOff x="7414667" y="3750264"/>
            <a:chExt cx="871129" cy="967304"/>
          </a:xfrm>
        </p:grpSpPr>
        <p:sp>
          <p:nvSpPr>
            <p:cNvPr id="15" name="椭圆 1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16"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00</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17" name="矩形 9"/>
          <p:cNvSpPr>
            <a:spLocks noChangeArrowheads="1"/>
          </p:cNvSpPr>
          <p:nvPr/>
        </p:nvSpPr>
        <p:spPr bwMode="auto">
          <a:xfrm>
            <a:off x="2066120" y="267270"/>
            <a:ext cx="3211127"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疑问（学习目标）</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Tree>
    <p:extLst>
      <p:ext uri="{BB962C8B-B14F-4D97-AF65-F5344CB8AC3E}">
        <p14:creationId xmlns:p14="http://schemas.microsoft.com/office/powerpoint/2010/main" val="3115188131"/>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6">
                                          <p:stCondLst>
                                            <p:cond delay="0"/>
                                          </p:stCondLst>
                                        </p:cTn>
                                        <p:tgtEl>
                                          <p:spTgt spid="5"/>
                                        </p:tgtEl>
                                      </p:cBhvr>
                                    </p:animEffect>
                                    <p:anim calcmode="lin" valueType="num">
                                      <p:cBhvr>
                                        <p:cTn id="8" dur="1594"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5"/>
                                        </p:tgtEl>
                                        <p:attrNameLst>
                                          <p:attrName>ppt_y</p:attrName>
                                        </p:attrNameLst>
                                      </p:cBhvr>
                                      <p:tavLst>
                                        <p:tav tm="0" fmla="#ppt_y-sin(pi*$)/9">
                                          <p:val>
                                            <p:fltVal val="0"/>
                                          </p:val>
                                        </p:tav>
                                        <p:tav tm="100000">
                                          <p:val>
                                            <p:fltVal val="1"/>
                                          </p:val>
                                        </p:tav>
                                      </p:tavLst>
                                    </p:anim>
                                    <p:anim calcmode="lin" valueType="num">
                                      <p:cBhvr>
                                        <p:cTn id="11" dur="289" tmFilter="0, 0; 0.125,0.2665; 0.25,0.4; 0.375,0.465; 0.5,0.5;  0.625,0.535; 0.75,0.6; 0.875,0.7335; 1,1">
                                          <p:stCondLst>
                                            <p:cond delay="1160"/>
                                          </p:stCondLst>
                                        </p:cTn>
                                        <p:tgtEl>
                                          <p:spTgt spid="5"/>
                                        </p:tgtEl>
                                        <p:attrNameLst>
                                          <p:attrName>ppt_y</p:attrName>
                                        </p:attrNameLst>
                                      </p:cBhvr>
                                      <p:tavLst>
                                        <p:tav tm="0" fmla="#ppt_y-sin(pi*$)/27">
                                          <p:val>
                                            <p:fltVal val="0"/>
                                          </p:val>
                                        </p:tav>
                                        <p:tav tm="100000">
                                          <p:val>
                                            <p:fltVal val="1"/>
                                          </p:val>
                                        </p:tav>
                                      </p:tavLst>
                                    </p:anim>
                                    <p:anim calcmode="lin" valueType="num">
                                      <p:cBhvr>
                                        <p:cTn id="12" dur="145" tmFilter="0, 0; 0.125,0.2665; 0.25,0.4; 0.375,0.465; 0.5,0.5;  0.625,0.535; 0.75,0.6; 0.875,0.7335; 1,1">
                                          <p:stCondLst>
                                            <p:cond delay="1449"/>
                                          </p:stCondLst>
                                        </p:cTn>
                                        <p:tgtEl>
                                          <p:spTgt spid="5"/>
                                        </p:tgtEl>
                                        <p:attrNameLst>
                                          <p:attrName>ppt_y</p:attrName>
                                        </p:attrNameLst>
                                      </p:cBhvr>
                                      <p:tavLst>
                                        <p:tav tm="0" fmla="#ppt_y-sin(pi*$)/81">
                                          <p:val>
                                            <p:fltVal val="0"/>
                                          </p:val>
                                        </p:tav>
                                        <p:tav tm="100000">
                                          <p:val>
                                            <p:fltVal val="1"/>
                                          </p:val>
                                        </p:tav>
                                      </p:tavLst>
                                    </p:anim>
                                    <p:animScale>
                                      <p:cBhvr>
                                        <p:cTn id="13" dur="23">
                                          <p:stCondLst>
                                            <p:cond delay="569"/>
                                          </p:stCondLst>
                                        </p:cTn>
                                        <p:tgtEl>
                                          <p:spTgt spid="5"/>
                                        </p:tgtEl>
                                      </p:cBhvr>
                                      <p:to x="100000" y="60000"/>
                                    </p:animScale>
                                    <p:animScale>
                                      <p:cBhvr>
                                        <p:cTn id="14" dur="145" decel="50000">
                                          <p:stCondLst>
                                            <p:cond delay="593"/>
                                          </p:stCondLst>
                                        </p:cTn>
                                        <p:tgtEl>
                                          <p:spTgt spid="5"/>
                                        </p:tgtEl>
                                      </p:cBhvr>
                                      <p:to x="100000" y="100000"/>
                                    </p:animScale>
                                    <p:animScale>
                                      <p:cBhvr>
                                        <p:cTn id="15" dur="23">
                                          <p:stCondLst>
                                            <p:cond delay="1148"/>
                                          </p:stCondLst>
                                        </p:cTn>
                                        <p:tgtEl>
                                          <p:spTgt spid="5"/>
                                        </p:tgtEl>
                                      </p:cBhvr>
                                      <p:to x="100000" y="80000"/>
                                    </p:animScale>
                                    <p:animScale>
                                      <p:cBhvr>
                                        <p:cTn id="16" dur="145" decel="50000">
                                          <p:stCondLst>
                                            <p:cond delay="1171"/>
                                          </p:stCondLst>
                                        </p:cTn>
                                        <p:tgtEl>
                                          <p:spTgt spid="5"/>
                                        </p:tgtEl>
                                      </p:cBhvr>
                                      <p:to x="100000" y="100000"/>
                                    </p:animScale>
                                    <p:animScale>
                                      <p:cBhvr>
                                        <p:cTn id="17" dur="23">
                                          <p:stCondLst>
                                            <p:cond delay="1437"/>
                                          </p:stCondLst>
                                        </p:cTn>
                                        <p:tgtEl>
                                          <p:spTgt spid="5"/>
                                        </p:tgtEl>
                                      </p:cBhvr>
                                      <p:to x="100000" y="90000"/>
                                    </p:animScale>
                                    <p:animScale>
                                      <p:cBhvr>
                                        <p:cTn id="18" dur="145" decel="50000">
                                          <p:stCondLst>
                                            <p:cond delay="1458"/>
                                          </p:stCondLst>
                                        </p:cTn>
                                        <p:tgtEl>
                                          <p:spTgt spid="5"/>
                                        </p:tgtEl>
                                      </p:cBhvr>
                                      <p:to x="100000" y="100000"/>
                                    </p:animScale>
                                    <p:animScale>
                                      <p:cBhvr>
                                        <p:cTn id="19" dur="23">
                                          <p:stCondLst>
                                            <p:cond delay="1582"/>
                                          </p:stCondLst>
                                        </p:cTn>
                                        <p:tgtEl>
                                          <p:spTgt spid="5"/>
                                        </p:tgtEl>
                                      </p:cBhvr>
                                      <p:to x="100000" y="95000"/>
                                    </p:animScale>
                                    <p:animScale>
                                      <p:cBhvr>
                                        <p:cTn id="20" dur="145" decel="50000">
                                          <p:stCondLst>
                                            <p:cond delay="1605"/>
                                          </p:stCondLst>
                                        </p:cTn>
                                        <p:tgtEl>
                                          <p:spTgt spid="5"/>
                                        </p:tgtEl>
                                      </p:cBhvr>
                                      <p:to x="100000" y="100000"/>
                                    </p:animScale>
                                  </p:childTnLst>
                                </p:cTn>
                              </p:par>
                              <p:par>
                                <p:cTn id="21" presetID="26" presetClass="entr" presetSubtype="0" fill="hold" nodeType="withEffect">
                                  <p:stCondLst>
                                    <p:cond delay="25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6">
                                          <p:stCondLst>
                                            <p:cond delay="0"/>
                                          </p:stCondLst>
                                        </p:cTn>
                                        <p:tgtEl>
                                          <p:spTgt spid="9"/>
                                        </p:tgtEl>
                                      </p:cBhvr>
                                    </p:animEffect>
                                    <p:anim calcmode="lin" valueType="num">
                                      <p:cBhvr>
                                        <p:cTn id="24" dur="1594"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5" dur="581"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6" dur="581" tmFilter="0, 0; 0.125,0.2665; 0.25,0.4; 0.375,0.465; 0.5,0.5;  0.625,0.535; 0.75,0.6; 0.875,0.7335; 1,1">
                                          <p:stCondLst>
                                            <p:cond delay="581"/>
                                          </p:stCondLst>
                                        </p:cTn>
                                        <p:tgtEl>
                                          <p:spTgt spid="9"/>
                                        </p:tgtEl>
                                        <p:attrNameLst>
                                          <p:attrName>ppt_y</p:attrName>
                                        </p:attrNameLst>
                                      </p:cBhvr>
                                      <p:tavLst>
                                        <p:tav tm="0" fmla="#ppt_y-sin(pi*$)/9">
                                          <p:val>
                                            <p:fltVal val="0"/>
                                          </p:val>
                                        </p:tav>
                                        <p:tav tm="100000">
                                          <p:val>
                                            <p:fltVal val="1"/>
                                          </p:val>
                                        </p:tav>
                                      </p:tavLst>
                                    </p:anim>
                                    <p:anim calcmode="lin" valueType="num">
                                      <p:cBhvr>
                                        <p:cTn id="27" dur="289" tmFilter="0, 0; 0.125,0.2665; 0.25,0.4; 0.375,0.465; 0.5,0.5;  0.625,0.535; 0.75,0.6; 0.875,0.7335; 1,1">
                                          <p:stCondLst>
                                            <p:cond delay="1160"/>
                                          </p:stCondLst>
                                        </p:cTn>
                                        <p:tgtEl>
                                          <p:spTgt spid="9"/>
                                        </p:tgtEl>
                                        <p:attrNameLst>
                                          <p:attrName>ppt_y</p:attrName>
                                        </p:attrNameLst>
                                      </p:cBhvr>
                                      <p:tavLst>
                                        <p:tav tm="0" fmla="#ppt_y-sin(pi*$)/27">
                                          <p:val>
                                            <p:fltVal val="0"/>
                                          </p:val>
                                        </p:tav>
                                        <p:tav tm="100000">
                                          <p:val>
                                            <p:fltVal val="1"/>
                                          </p:val>
                                        </p:tav>
                                      </p:tavLst>
                                    </p:anim>
                                    <p:anim calcmode="lin" valueType="num">
                                      <p:cBhvr>
                                        <p:cTn id="28" dur="145" tmFilter="0, 0; 0.125,0.2665; 0.25,0.4; 0.375,0.465; 0.5,0.5;  0.625,0.535; 0.75,0.6; 0.875,0.7335; 1,1">
                                          <p:stCondLst>
                                            <p:cond delay="1449"/>
                                          </p:stCondLst>
                                        </p:cTn>
                                        <p:tgtEl>
                                          <p:spTgt spid="9"/>
                                        </p:tgtEl>
                                        <p:attrNameLst>
                                          <p:attrName>ppt_y</p:attrName>
                                        </p:attrNameLst>
                                      </p:cBhvr>
                                      <p:tavLst>
                                        <p:tav tm="0" fmla="#ppt_y-sin(pi*$)/81">
                                          <p:val>
                                            <p:fltVal val="0"/>
                                          </p:val>
                                        </p:tav>
                                        <p:tav tm="100000">
                                          <p:val>
                                            <p:fltVal val="1"/>
                                          </p:val>
                                        </p:tav>
                                      </p:tavLst>
                                    </p:anim>
                                    <p:animScale>
                                      <p:cBhvr>
                                        <p:cTn id="29" dur="23">
                                          <p:stCondLst>
                                            <p:cond delay="569"/>
                                          </p:stCondLst>
                                        </p:cTn>
                                        <p:tgtEl>
                                          <p:spTgt spid="9"/>
                                        </p:tgtEl>
                                      </p:cBhvr>
                                      <p:to x="100000" y="60000"/>
                                    </p:animScale>
                                    <p:animScale>
                                      <p:cBhvr>
                                        <p:cTn id="30" dur="145" decel="50000">
                                          <p:stCondLst>
                                            <p:cond delay="593"/>
                                          </p:stCondLst>
                                        </p:cTn>
                                        <p:tgtEl>
                                          <p:spTgt spid="9"/>
                                        </p:tgtEl>
                                      </p:cBhvr>
                                      <p:to x="100000" y="100000"/>
                                    </p:animScale>
                                    <p:animScale>
                                      <p:cBhvr>
                                        <p:cTn id="31" dur="23">
                                          <p:stCondLst>
                                            <p:cond delay="1148"/>
                                          </p:stCondLst>
                                        </p:cTn>
                                        <p:tgtEl>
                                          <p:spTgt spid="9"/>
                                        </p:tgtEl>
                                      </p:cBhvr>
                                      <p:to x="100000" y="80000"/>
                                    </p:animScale>
                                    <p:animScale>
                                      <p:cBhvr>
                                        <p:cTn id="32" dur="145" decel="50000">
                                          <p:stCondLst>
                                            <p:cond delay="1171"/>
                                          </p:stCondLst>
                                        </p:cTn>
                                        <p:tgtEl>
                                          <p:spTgt spid="9"/>
                                        </p:tgtEl>
                                      </p:cBhvr>
                                      <p:to x="100000" y="100000"/>
                                    </p:animScale>
                                    <p:animScale>
                                      <p:cBhvr>
                                        <p:cTn id="33" dur="23">
                                          <p:stCondLst>
                                            <p:cond delay="1437"/>
                                          </p:stCondLst>
                                        </p:cTn>
                                        <p:tgtEl>
                                          <p:spTgt spid="9"/>
                                        </p:tgtEl>
                                      </p:cBhvr>
                                      <p:to x="100000" y="90000"/>
                                    </p:animScale>
                                    <p:animScale>
                                      <p:cBhvr>
                                        <p:cTn id="34" dur="145" decel="50000">
                                          <p:stCondLst>
                                            <p:cond delay="1458"/>
                                          </p:stCondLst>
                                        </p:cTn>
                                        <p:tgtEl>
                                          <p:spTgt spid="9"/>
                                        </p:tgtEl>
                                      </p:cBhvr>
                                      <p:to x="100000" y="100000"/>
                                    </p:animScale>
                                    <p:animScale>
                                      <p:cBhvr>
                                        <p:cTn id="35" dur="23">
                                          <p:stCondLst>
                                            <p:cond delay="1582"/>
                                          </p:stCondLst>
                                        </p:cTn>
                                        <p:tgtEl>
                                          <p:spTgt spid="9"/>
                                        </p:tgtEl>
                                      </p:cBhvr>
                                      <p:to x="100000" y="95000"/>
                                    </p:animScale>
                                    <p:animScale>
                                      <p:cBhvr>
                                        <p:cTn id="36" dur="145" decel="50000">
                                          <p:stCondLst>
                                            <p:cond delay="1605"/>
                                          </p:stCondLst>
                                        </p:cTn>
                                        <p:tgtEl>
                                          <p:spTgt spid="9"/>
                                        </p:tgtEl>
                                      </p:cBhvr>
                                      <p:to x="100000" y="100000"/>
                                    </p:animScale>
                                  </p:childTnLst>
                                </p:cTn>
                              </p:par>
                              <p:par>
                                <p:cTn id="37" presetID="22" presetClass="entr" presetSubtype="2" fill="hold" grpId="0" nodeType="withEffect">
                                  <p:stCondLst>
                                    <p:cond delay="250"/>
                                  </p:stCondLst>
                                  <p:childTnLst>
                                    <p:set>
                                      <p:cBhvr>
                                        <p:cTn id="38" dur="1" fill="hold">
                                          <p:stCondLst>
                                            <p:cond delay="0"/>
                                          </p:stCondLst>
                                        </p:cTn>
                                        <p:tgtEl>
                                          <p:spTgt spid="2"/>
                                        </p:tgtEl>
                                        <p:attrNameLst>
                                          <p:attrName>style.visibility</p:attrName>
                                        </p:attrNameLst>
                                      </p:cBhvr>
                                      <p:to>
                                        <p:strVal val="visible"/>
                                      </p:to>
                                    </p:set>
                                    <p:animEffect transition="in" filter="wipe(right)">
                                      <p:cBhvr>
                                        <p:cTn id="39" dur="250"/>
                                        <p:tgtEl>
                                          <p:spTgt spid="2"/>
                                        </p:tgtEl>
                                      </p:cBhvr>
                                    </p:animEffect>
                                  </p:childTnLst>
                                </p:cTn>
                              </p:par>
                              <p:par>
                                <p:cTn id="40" presetID="22" presetClass="entr" presetSubtype="2" fill="hold" grpId="0" nodeType="withEffect">
                                  <p:stCondLst>
                                    <p:cond delay="500"/>
                                  </p:stCondLst>
                                  <p:childTnLst>
                                    <p:set>
                                      <p:cBhvr>
                                        <p:cTn id="41" dur="1" fill="hold">
                                          <p:stCondLst>
                                            <p:cond delay="0"/>
                                          </p:stCondLst>
                                        </p:cTn>
                                        <p:tgtEl>
                                          <p:spTgt spid="3"/>
                                        </p:tgtEl>
                                        <p:attrNameLst>
                                          <p:attrName>style.visibility</p:attrName>
                                        </p:attrNameLst>
                                      </p:cBhvr>
                                      <p:to>
                                        <p:strVal val="visible"/>
                                      </p:to>
                                    </p:set>
                                    <p:animEffect transition="in" filter="wipe(right)">
                                      <p:cBhvr>
                                        <p:cTn id="42" dur="250"/>
                                        <p:tgtEl>
                                          <p:spTgt spid="3"/>
                                        </p:tgtEl>
                                      </p:cBhvr>
                                    </p:animEffect>
                                  </p:childTnLst>
                                </p:cTn>
                              </p:par>
                            </p:childTnLst>
                          </p:cTn>
                        </p:par>
                        <p:par>
                          <p:cTn id="43" fill="hold">
                            <p:stCondLst>
                              <p:cond delay="2000"/>
                            </p:stCondLst>
                            <p:childTnLst>
                              <p:par>
                                <p:cTn id="44" presetID="53" presetClass="entr" presetSubtype="16" fill="hold" nodeType="afterEffect">
                                  <p:stCondLst>
                                    <p:cond delay="0"/>
                                  </p:stCondLst>
                                  <p:iterate type="lt">
                                    <p:tmPct val="10000"/>
                                  </p:iterate>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animEffect transition="in" filter="fade">
                                      <p:cBhvr>
                                        <p:cTn id="48" dur="500"/>
                                        <p:tgtEl>
                                          <p:spTgt spid="14"/>
                                        </p:tgtEl>
                                      </p:cBhvr>
                                    </p:animEffect>
                                  </p:childTnLst>
                                </p:cTn>
                              </p:par>
                            </p:childTnLst>
                          </p:cTn>
                        </p:par>
                        <p:par>
                          <p:cTn id="49" fill="hold">
                            <p:stCondLst>
                              <p:cond delay="2500"/>
                            </p:stCondLst>
                            <p:childTnLst>
                              <p:par>
                                <p:cTn id="50" presetID="42" presetClass="entr" presetSubtype="0" fill="hold" grpId="0" nodeType="afterEffect">
                                  <p:stCondLst>
                                    <p:cond delay="0"/>
                                  </p:stCondLst>
                                  <p:iterate type="lt">
                                    <p:tmPct val="10000"/>
                                  </p:iterate>
                                  <p:childTnLst>
                                    <p:set>
                                      <p:cBhvr>
                                        <p:cTn id="51" dur="1" fill="hold">
                                          <p:stCondLst>
                                            <p:cond delay="0"/>
                                          </p:stCondLst>
                                        </p:cTn>
                                        <p:tgtEl>
                                          <p:spTgt spid="17"/>
                                        </p:tgtEl>
                                        <p:attrNameLst>
                                          <p:attrName>style.visibility</p:attrName>
                                        </p:attrNameLst>
                                      </p:cBhvr>
                                      <p:to>
                                        <p:strVal val="visible"/>
                                      </p:to>
                                    </p:set>
                                    <p:animEffect>
                                      <p:cBhvr>
                                        <p:cTn id="52" dur="750"/>
                                        <p:tgtEl>
                                          <p:spTgt spid="17"/>
                                        </p:tgtEl>
                                      </p:cBhvr>
                                    </p:animEffect>
                                    <p:anim calcmode="lin" valueType="num">
                                      <p:cBhvr>
                                        <p:cTn id="53" dur="750" fill="hold"/>
                                        <p:tgtEl>
                                          <p:spTgt spid="17"/>
                                        </p:tgtEl>
                                        <p:attrNameLst>
                                          <p:attrName>ppt_x</p:attrName>
                                        </p:attrNameLst>
                                      </p:cBhvr>
                                      <p:tavLst>
                                        <p:tav tm="0">
                                          <p:val>
                                            <p:strVal val="#ppt_x"/>
                                          </p:val>
                                        </p:tav>
                                        <p:tav tm="100000">
                                          <p:val>
                                            <p:strVal val="#ppt_x"/>
                                          </p:val>
                                        </p:tav>
                                      </p:tavLst>
                                    </p:anim>
                                    <p:anim calcmode="lin" valueType="num">
                                      <p:cBhvr>
                                        <p:cTn id="54" dur="75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bldLvl="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5" name="矩形 9"/>
          <p:cNvSpPr>
            <a:spLocks noChangeArrowheads="1"/>
          </p:cNvSpPr>
          <p:nvPr/>
        </p:nvSpPr>
        <p:spPr bwMode="auto">
          <a:xfrm>
            <a:off x="2037790" y="303958"/>
            <a:ext cx="4756507" cy="504055"/>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常见的接口测试</a:t>
            </a:r>
          </a:p>
        </p:txBody>
      </p:sp>
      <p:grpSp>
        <p:nvGrpSpPr>
          <p:cNvPr id="6" name="组合 5"/>
          <p:cNvGrpSpPr/>
          <p:nvPr/>
        </p:nvGrpSpPr>
        <p:grpSpPr>
          <a:xfrm>
            <a:off x="696797" y="3567"/>
            <a:ext cx="1113328" cy="1241561"/>
            <a:chOff x="7414667" y="3750264"/>
            <a:chExt cx="871129" cy="971266"/>
          </a:xfrm>
        </p:grpSpPr>
        <p:sp>
          <p:nvSpPr>
            <p:cNvPr id="7" name="椭圆 6"/>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8" name="文本框 7"/>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9" name="矩形 8"/>
          <p:cNvSpPr/>
          <p:nvPr/>
        </p:nvSpPr>
        <p:spPr>
          <a:xfrm>
            <a:off x="1605830" y="1584633"/>
            <a:ext cx="6428054" cy="2313517"/>
          </a:xfrm>
          <a:prstGeom prst="rect">
            <a:avLst/>
          </a:prstGeom>
        </p:spPr>
        <p:txBody>
          <a:bodyPr lIns="96414" tIns="48207" rIns="96414" bIns="48207">
            <a:spAutoFit/>
          </a:bodyPr>
          <a:lstStyle/>
          <a:p>
            <a:pPr marL="285688" indent="-285688">
              <a:lnSpc>
                <a:spcPct val="150000"/>
              </a:lnSpc>
              <a:buFont typeface="Wingdings" charset="2"/>
              <a:buChar char="Ø"/>
            </a:pPr>
            <a:r>
              <a:rPr lang="zh-CN" altLang="zh-CN" sz="2400" dirty="0">
                <a:solidFill>
                  <a:srgbClr val="7F7F7F"/>
                </a:solidFill>
                <a:latin typeface="Arial"/>
                <a:ea typeface="微软雅黑"/>
              </a:rPr>
              <a:t>我们常说的接口一般指</a:t>
            </a:r>
            <a:r>
              <a:rPr lang="en-US" altLang="zh-CN" sz="2400" dirty="0">
                <a:solidFill>
                  <a:srgbClr val="7F7F7F"/>
                </a:solidFill>
                <a:latin typeface="Arial"/>
                <a:ea typeface="微软雅黑"/>
              </a:rPr>
              <a:t>2</a:t>
            </a:r>
            <a:r>
              <a:rPr lang="zh-CN" altLang="zh-CN" sz="2400" dirty="0">
                <a:solidFill>
                  <a:srgbClr val="7F7F7F"/>
                </a:solidFill>
                <a:latin typeface="Arial"/>
                <a:ea typeface="微软雅黑"/>
              </a:rPr>
              <a:t>种</a:t>
            </a:r>
          </a:p>
          <a:p>
            <a:pPr marL="285688" indent="-285688">
              <a:lnSpc>
                <a:spcPct val="150000"/>
              </a:lnSpc>
              <a:buFont typeface="Wingdings" charset="2"/>
              <a:buChar char="Ø"/>
            </a:pPr>
            <a:r>
              <a:rPr lang="en-US" altLang="zh-CN" sz="2400" dirty="0">
                <a:solidFill>
                  <a:srgbClr val="7F7F7F"/>
                </a:solidFill>
                <a:latin typeface="Arial"/>
                <a:ea typeface="微软雅黑"/>
              </a:rPr>
              <a:t>1</a:t>
            </a:r>
            <a:r>
              <a:rPr lang="zh-CN" altLang="zh-CN" sz="2400" dirty="0">
                <a:solidFill>
                  <a:srgbClr val="7F7F7F"/>
                </a:solidFill>
                <a:latin typeface="Arial"/>
                <a:ea typeface="微软雅黑"/>
              </a:rPr>
              <a:t>）</a:t>
            </a:r>
            <a:r>
              <a:rPr lang="en-US" altLang="zh-CN" sz="2400" dirty="0">
                <a:solidFill>
                  <a:srgbClr val="7F7F7F"/>
                </a:solidFill>
                <a:latin typeface="Arial"/>
                <a:ea typeface="微软雅黑"/>
              </a:rPr>
              <a:t>API</a:t>
            </a:r>
            <a:r>
              <a:rPr lang="zh-CN" altLang="zh-CN" sz="2400" dirty="0">
                <a:solidFill>
                  <a:srgbClr val="7F7F7F"/>
                </a:solidFill>
                <a:latin typeface="Arial"/>
                <a:ea typeface="微软雅黑"/>
              </a:rPr>
              <a:t>：应用程序编程接口</a:t>
            </a:r>
            <a:r>
              <a:rPr lang="en-US" altLang="zh-CN" sz="2400" dirty="0">
                <a:solidFill>
                  <a:srgbClr val="7F7F7F"/>
                </a:solidFill>
                <a:latin typeface="Arial"/>
                <a:ea typeface="微软雅黑"/>
              </a:rPr>
              <a:t> application</a:t>
            </a:r>
            <a:endParaRPr lang="zh-CN" altLang="zh-CN" sz="2400" dirty="0">
              <a:solidFill>
                <a:srgbClr val="7F7F7F"/>
              </a:solidFill>
              <a:latin typeface="Arial"/>
              <a:ea typeface="微软雅黑"/>
            </a:endParaRPr>
          </a:p>
          <a:p>
            <a:pPr marL="285688" indent="-285688">
              <a:lnSpc>
                <a:spcPct val="150000"/>
              </a:lnSpc>
              <a:buFont typeface="Wingdings" charset="2"/>
              <a:buChar char="Ø"/>
            </a:pPr>
            <a:r>
              <a:rPr lang="en-US" altLang="zh-CN" sz="2400" dirty="0">
                <a:solidFill>
                  <a:srgbClr val="7F7F7F"/>
                </a:solidFill>
                <a:latin typeface="Arial"/>
                <a:ea typeface="微软雅黑"/>
              </a:rPr>
              <a:t>2</a:t>
            </a:r>
            <a:r>
              <a:rPr lang="zh-CN" altLang="zh-CN" sz="2400" dirty="0">
                <a:solidFill>
                  <a:srgbClr val="7F7F7F"/>
                </a:solidFill>
                <a:latin typeface="Arial"/>
                <a:ea typeface="微软雅黑"/>
              </a:rPr>
              <a:t>）</a:t>
            </a:r>
            <a:r>
              <a:rPr lang="en-US" altLang="zh-CN" sz="2400" dirty="0">
                <a:solidFill>
                  <a:srgbClr val="7F7F7F"/>
                </a:solidFill>
                <a:latin typeface="Arial"/>
                <a:ea typeface="微软雅黑"/>
              </a:rPr>
              <a:t>GUI</a:t>
            </a:r>
            <a:r>
              <a:rPr lang="zh-CN" altLang="zh-CN" sz="2400" dirty="0">
                <a:solidFill>
                  <a:srgbClr val="7F7F7F"/>
                </a:solidFill>
                <a:latin typeface="Arial"/>
                <a:ea typeface="微软雅黑"/>
              </a:rPr>
              <a:t>：图形用户界面（接口）</a:t>
            </a:r>
          </a:p>
          <a:p>
            <a:pPr marL="285688" indent="-285688">
              <a:lnSpc>
                <a:spcPct val="150000"/>
              </a:lnSpc>
              <a:buFont typeface="Wingdings" charset="2"/>
              <a:buChar char="Ø"/>
            </a:pPr>
            <a:r>
              <a:rPr lang="zh-CN" altLang="zh-CN" sz="2400" dirty="0">
                <a:solidFill>
                  <a:srgbClr val="7F7F7F"/>
                </a:solidFill>
                <a:latin typeface="Arial"/>
                <a:ea typeface="微软雅黑"/>
              </a:rPr>
              <a:t>这里我们主要说</a:t>
            </a:r>
            <a:r>
              <a:rPr lang="en-US" altLang="zh-CN" sz="2400" dirty="0">
                <a:solidFill>
                  <a:srgbClr val="7F7F7F"/>
                </a:solidFill>
                <a:latin typeface="Arial"/>
                <a:ea typeface="微软雅黑"/>
              </a:rPr>
              <a:t>API</a:t>
            </a:r>
            <a:r>
              <a:rPr lang="zh-CN" altLang="zh-CN" sz="2400" dirty="0">
                <a:solidFill>
                  <a:srgbClr val="7F7F7F"/>
                </a:solidFill>
                <a:latin typeface="Arial"/>
                <a:ea typeface="微软雅黑"/>
              </a:rPr>
              <a:t>——接口测试</a:t>
            </a:r>
          </a:p>
        </p:txBody>
      </p:sp>
    </p:spTree>
    <p:extLst>
      <p:ext uri="{BB962C8B-B14F-4D97-AF65-F5344CB8AC3E}">
        <p14:creationId xmlns:p14="http://schemas.microsoft.com/office/powerpoint/2010/main" val="1610874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2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6"/>
          <p:cNvSpPr>
            <a:spLocks/>
          </p:cNvSpPr>
          <p:nvPr/>
        </p:nvSpPr>
        <p:spPr bwMode="auto">
          <a:xfrm>
            <a:off x="4881677" y="1773199"/>
            <a:ext cx="1633776" cy="1639131"/>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rgbClr val="2B83E5"/>
          </a:solidFill>
          <a:ln w="9525">
            <a:noFill/>
            <a:round/>
            <a:headEnd/>
            <a:tailEnd/>
          </a:ln>
        </p:spPr>
        <p:txBody>
          <a:bodyPr vert="horz" wrap="square" lIns="121862" tIns="60931" rIns="121862" bIns="60931" numCol="1" anchor="t" anchorCtr="0" compatLnSpc="1">
            <a:prstTxWarp prst="textNoShape">
              <a:avLst/>
            </a:prstTxWarp>
          </a:bodyPr>
          <a:lstStyle/>
          <a:p>
            <a:endParaRPr lang="zh-CN" altLang="en-US">
              <a:solidFill>
                <a:prstClr val="black"/>
              </a:solidFill>
              <a:latin typeface="宋体" panose="02010600030101010101" pitchFamily="2" charset="-122"/>
            </a:endParaRPr>
          </a:p>
        </p:txBody>
      </p:sp>
      <p:sp>
        <p:nvSpPr>
          <p:cNvPr id="5" name="Freeform 27"/>
          <p:cNvSpPr>
            <a:spLocks/>
          </p:cNvSpPr>
          <p:nvPr/>
        </p:nvSpPr>
        <p:spPr bwMode="auto">
          <a:xfrm>
            <a:off x="6568582" y="1773199"/>
            <a:ext cx="1633776" cy="1639131"/>
          </a:xfrm>
          <a:custGeom>
            <a:avLst/>
            <a:gdLst>
              <a:gd name="T0" fmla="*/ 3147 w 3147"/>
              <a:gd name="T1" fmla="*/ 1787 h 3147"/>
              <a:gd name="T2" fmla="*/ 1360 w 3147"/>
              <a:gd name="T3" fmla="*/ 0 h 3147"/>
              <a:gd name="T4" fmla="*/ 0 w 3147"/>
              <a:gd name="T5" fmla="*/ 0 h 3147"/>
              <a:gd name="T6" fmla="*/ 3147 w 3147"/>
              <a:gd name="T7" fmla="*/ 3147 h 3147"/>
              <a:gd name="T8" fmla="*/ 3147 w 3147"/>
              <a:gd name="T9" fmla="*/ 1787 h 3147"/>
            </a:gdLst>
            <a:ahLst/>
            <a:cxnLst>
              <a:cxn ang="0">
                <a:pos x="T0" y="T1"/>
              </a:cxn>
              <a:cxn ang="0">
                <a:pos x="T2" y="T3"/>
              </a:cxn>
              <a:cxn ang="0">
                <a:pos x="T4" y="T5"/>
              </a:cxn>
              <a:cxn ang="0">
                <a:pos x="T6" y="T7"/>
              </a:cxn>
              <a:cxn ang="0">
                <a:pos x="T8" y="T9"/>
              </a:cxn>
            </a:cxnLst>
            <a:rect l="0" t="0" r="r" b="b"/>
            <a:pathLst>
              <a:path w="3147" h="3147">
                <a:moveTo>
                  <a:pt x="3147" y="1787"/>
                </a:moveTo>
                <a:lnTo>
                  <a:pt x="1360" y="0"/>
                </a:lnTo>
                <a:lnTo>
                  <a:pt x="0" y="0"/>
                </a:lnTo>
                <a:lnTo>
                  <a:pt x="3147" y="3147"/>
                </a:lnTo>
                <a:lnTo>
                  <a:pt x="3147" y="1787"/>
                </a:lnTo>
                <a:close/>
              </a:path>
            </a:pathLst>
          </a:custGeom>
          <a:solidFill>
            <a:srgbClr val="4F81BD">
              <a:lumMod val="75000"/>
            </a:srgbClr>
          </a:solidFill>
          <a:ln w="9525">
            <a:noFill/>
            <a:round/>
            <a:headEnd/>
            <a:tailEnd/>
          </a:ln>
        </p:spPr>
        <p:txBody>
          <a:bodyPr vert="horz" wrap="square" lIns="121862" tIns="60931" rIns="121862" bIns="60931" numCol="1" anchor="t" anchorCtr="0" compatLnSpc="1">
            <a:prstTxWarp prst="textNoShape">
              <a:avLst/>
            </a:prstTxWarp>
          </a:bodyPr>
          <a:lstStyle/>
          <a:p>
            <a:pPr>
              <a:defRPr/>
            </a:pPr>
            <a:endParaRPr lang="zh-CN" altLang="en-US" kern="0">
              <a:solidFill>
                <a:prstClr val="black"/>
              </a:solidFill>
              <a:latin typeface="宋体" panose="02010600030101010101" pitchFamily="2" charset="-122"/>
            </a:endParaRPr>
          </a:p>
        </p:txBody>
      </p:sp>
      <p:sp>
        <p:nvSpPr>
          <p:cNvPr id="6" name="Freeform 28"/>
          <p:cNvSpPr>
            <a:spLocks/>
          </p:cNvSpPr>
          <p:nvPr/>
        </p:nvSpPr>
        <p:spPr bwMode="auto">
          <a:xfrm>
            <a:off x="4881677" y="3465492"/>
            <a:ext cx="1633776" cy="1634703"/>
          </a:xfrm>
          <a:custGeom>
            <a:avLst/>
            <a:gdLst>
              <a:gd name="T0" fmla="*/ 0 w 3147"/>
              <a:gd name="T1" fmla="*/ 1360 h 3147"/>
              <a:gd name="T2" fmla="*/ 1787 w 3147"/>
              <a:gd name="T3" fmla="*/ 3147 h 3147"/>
              <a:gd name="T4" fmla="*/ 3147 w 3147"/>
              <a:gd name="T5" fmla="*/ 3147 h 3147"/>
              <a:gd name="T6" fmla="*/ 0 w 3147"/>
              <a:gd name="T7" fmla="*/ 0 h 3147"/>
              <a:gd name="T8" fmla="*/ 0 w 3147"/>
              <a:gd name="T9" fmla="*/ 1360 h 3147"/>
            </a:gdLst>
            <a:ahLst/>
            <a:cxnLst>
              <a:cxn ang="0">
                <a:pos x="T0" y="T1"/>
              </a:cxn>
              <a:cxn ang="0">
                <a:pos x="T2" y="T3"/>
              </a:cxn>
              <a:cxn ang="0">
                <a:pos x="T4" y="T5"/>
              </a:cxn>
              <a:cxn ang="0">
                <a:pos x="T6" y="T7"/>
              </a:cxn>
              <a:cxn ang="0">
                <a:pos x="T8" y="T9"/>
              </a:cxn>
            </a:cxnLst>
            <a:rect l="0" t="0" r="r" b="b"/>
            <a:pathLst>
              <a:path w="3147" h="3147">
                <a:moveTo>
                  <a:pt x="0" y="1360"/>
                </a:moveTo>
                <a:lnTo>
                  <a:pt x="1787" y="3147"/>
                </a:lnTo>
                <a:lnTo>
                  <a:pt x="3147" y="3147"/>
                </a:lnTo>
                <a:lnTo>
                  <a:pt x="0" y="0"/>
                </a:lnTo>
                <a:lnTo>
                  <a:pt x="0" y="1360"/>
                </a:lnTo>
                <a:close/>
              </a:path>
            </a:pathLst>
          </a:custGeom>
          <a:solidFill>
            <a:srgbClr val="4F81BD">
              <a:lumMod val="75000"/>
            </a:srgbClr>
          </a:solidFill>
          <a:ln w="9525">
            <a:noFill/>
            <a:round/>
            <a:headEnd/>
            <a:tailEnd/>
          </a:ln>
        </p:spPr>
        <p:txBody>
          <a:bodyPr vert="horz" wrap="square" lIns="121862" tIns="60931" rIns="121862" bIns="60931" numCol="1" anchor="t" anchorCtr="0" compatLnSpc="1">
            <a:prstTxWarp prst="textNoShape">
              <a:avLst/>
            </a:prstTxWarp>
          </a:bodyPr>
          <a:lstStyle/>
          <a:p>
            <a:pPr>
              <a:defRPr/>
            </a:pPr>
            <a:endParaRPr lang="zh-CN" altLang="en-US" kern="0">
              <a:solidFill>
                <a:prstClr val="black"/>
              </a:solidFill>
              <a:latin typeface="宋体" panose="02010600030101010101" pitchFamily="2" charset="-122"/>
            </a:endParaRPr>
          </a:p>
        </p:txBody>
      </p:sp>
      <p:sp>
        <p:nvSpPr>
          <p:cNvPr id="7" name="Freeform 29"/>
          <p:cNvSpPr>
            <a:spLocks/>
          </p:cNvSpPr>
          <p:nvPr/>
        </p:nvSpPr>
        <p:spPr bwMode="auto">
          <a:xfrm>
            <a:off x="6568582" y="3465492"/>
            <a:ext cx="1633776" cy="1634703"/>
          </a:xfrm>
          <a:custGeom>
            <a:avLst/>
            <a:gdLst>
              <a:gd name="T0" fmla="*/ 3147 w 3147"/>
              <a:gd name="T1" fmla="*/ 1360 h 3147"/>
              <a:gd name="T2" fmla="*/ 1360 w 3147"/>
              <a:gd name="T3" fmla="*/ 3147 h 3147"/>
              <a:gd name="T4" fmla="*/ 0 w 3147"/>
              <a:gd name="T5" fmla="*/ 3147 h 3147"/>
              <a:gd name="T6" fmla="*/ 3147 w 3147"/>
              <a:gd name="T7" fmla="*/ 0 h 3147"/>
              <a:gd name="T8" fmla="*/ 3147 w 3147"/>
              <a:gd name="T9" fmla="*/ 1360 h 3147"/>
            </a:gdLst>
            <a:ahLst/>
            <a:cxnLst>
              <a:cxn ang="0">
                <a:pos x="T0" y="T1"/>
              </a:cxn>
              <a:cxn ang="0">
                <a:pos x="T2" y="T3"/>
              </a:cxn>
              <a:cxn ang="0">
                <a:pos x="T4" y="T5"/>
              </a:cxn>
              <a:cxn ang="0">
                <a:pos x="T6" y="T7"/>
              </a:cxn>
              <a:cxn ang="0">
                <a:pos x="T8" y="T9"/>
              </a:cxn>
            </a:cxnLst>
            <a:rect l="0" t="0" r="r" b="b"/>
            <a:pathLst>
              <a:path w="3147" h="3147">
                <a:moveTo>
                  <a:pt x="3147" y="1360"/>
                </a:moveTo>
                <a:lnTo>
                  <a:pt x="1360" y="3147"/>
                </a:lnTo>
                <a:lnTo>
                  <a:pt x="0" y="3147"/>
                </a:lnTo>
                <a:lnTo>
                  <a:pt x="3147" y="0"/>
                </a:lnTo>
                <a:lnTo>
                  <a:pt x="3147" y="1360"/>
                </a:lnTo>
                <a:close/>
              </a:path>
            </a:pathLst>
          </a:custGeom>
          <a:solidFill>
            <a:srgbClr val="2B83E5"/>
          </a:solidFill>
          <a:ln w="9525">
            <a:noFill/>
            <a:round/>
            <a:headEnd/>
            <a:tailEnd/>
          </a:ln>
        </p:spPr>
        <p:txBody>
          <a:bodyPr vert="horz" wrap="square" lIns="121862" tIns="60931" rIns="121862" bIns="60931" numCol="1" anchor="t" anchorCtr="0" compatLnSpc="1">
            <a:prstTxWarp prst="textNoShape">
              <a:avLst/>
            </a:prstTxWarp>
          </a:bodyPr>
          <a:lstStyle/>
          <a:p>
            <a:endParaRPr lang="zh-CN" altLang="en-US">
              <a:solidFill>
                <a:prstClr val="black"/>
              </a:solidFill>
              <a:latin typeface="宋体" panose="02010600030101010101" pitchFamily="2" charset="-122"/>
            </a:endParaRPr>
          </a:p>
        </p:txBody>
      </p:sp>
      <p:sp>
        <p:nvSpPr>
          <p:cNvPr id="10" name="矩形 261"/>
          <p:cNvSpPr>
            <a:spLocks noChangeArrowheads="1"/>
          </p:cNvSpPr>
          <p:nvPr/>
        </p:nvSpPr>
        <p:spPr bwMode="auto">
          <a:xfrm>
            <a:off x="5984926" y="3824025"/>
            <a:ext cx="1196015" cy="69226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862" tIns="60931" rIns="121862" bIns="60931">
            <a:spAutoFit/>
          </a:bodyPr>
          <a:lstStyle/>
          <a:p>
            <a:r>
              <a:rPr lang="zh-CN" altLang="en-US" sz="3700" dirty="0">
                <a:solidFill>
                  <a:prstClr val="black"/>
                </a:solidFill>
                <a:latin typeface="宋体" panose="02010600030101010101" pitchFamily="2" charset="-122"/>
              </a:rPr>
              <a:t>思路</a:t>
            </a:r>
          </a:p>
        </p:txBody>
      </p:sp>
      <p:sp>
        <p:nvSpPr>
          <p:cNvPr id="17" name="矩形 16"/>
          <p:cNvSpPr/>
          <p:nvPr/>
        </p:nvSpPr>
        <p:spPr>
          <a:xfrm>
            <a:off x="5266396" y="2104020"/>
            <a:ext cx="655143" cy="615306"/>
          </a:xfrm>
          <a:prstGeom prst="rect">
            <a:avLst/>
          </a:prstGeom>
        </p:spPr>
        <p:txBody>
          <a:bodyPr wrap="none" lIns="121862" tIns="60931" rIns="121862" bIns="60931">
            <a:spAutoFit/>
          </a:bodyPr>
          <a:lstStyle/>
          <a:p>
            <a:r>
              <a:rPr lang="en-US" altLang="zh-CN" sz="3200" dirty="0">
                <a:solidFill>
                  <a:prstClr val="white"/>
                </a:solidFill>
                <a:latin typeface="宋体" panose="02010600030101010101" pitchFamily="2" charset="-122"/>
              </a:rPr>
              <a:t>01</a:t>
            </a:r>
            <a:endParaRPr lang="zh-CN" altLang="en-US" sz="3200" dirty="0">
              <a:solidFill>
                <a:prstClr val="white"/>
              </a:solidFill>
              <a:latin typeface="宋体" panose="02010600030101010101" pitchFamily="2" charset="-122"/>
            </a:endParaRPr>
          </a:p>
        </p:txBody>
      </p:sp>
      <p:sp>
        <p:nvSpPr>
          <p:cNvPr id="18" name="矩形 17"/>
          <p:cNvSpPr/>
          <p:nvPr/>
        </p:nvSpPr>
        <p:spPr>
          <a:xfrm>
            <a:off x="7280583" y="2104020"/>
            <a:ext cx="655143" cy="615306"/>
          </a:xfrm>
          <a:prstGeom prst="rect">
            <a:avLst/>
          </a:prstGeom>
        </p:spPr>
        <p:txBody>
          <a:bodyPr wrap="none" lIns="121862" tIns="60931" rIns="121862" bIns="60931">
            <a:spAutoFit/>
          </a:bodyPr>
          <a:lstStyle/>
          <a:p>
            <a:r>
              <a:rPr lang="en-US" altLang="zh-CN" sz="3200" dirty="0">
                <a:solidFill>
                  <a:prstClr val="white"/>
                </a:solidFill>
                <a:latin typeface="宋体" panose="02010600030101010101" pitchFamily="2" charset="-122"/>
              </a:rPr>
              <a:t>02</a:t>
            </a:r>
            <a:endParaRPr lang="zh-CN" altLang="en-US" sz="3200" dirty="0">
              <a:solidFill>
                <a:prstClr val="white"/>
              </a:solidFill>
              <a:latin typeface="宋体" panose="02010600030101010101" pitchFamily="2" charset="-122"/>
            </a:endParaRPr>
          </a:p>
        </p:txBody>
      </p:sp>
      <p:sp>
        <p:nvSpPr>
          <p:cNvPr id="19" name="矩形 18"/>
          <p:cNvSpPr/>
          <p:nvPr/>
        </p:nvSpPr>
        <p:spPr>
          <a:xfrm>
            <a:off x="5266396" y="4188178"/>
            <a:ext cx="655143" cy="615306"/>
          </a:xfrm>
          <a:prstGeom prst="rect">
            <a:avLst/>
          </a:prstGeom>
        </p:spPr>
        <p:txBody>
          <a:bodyPr wrap="none" lIns="121862" tIns="60931" rIns="121862" bIns="60931">
            <a:spAutoFit/>
          </a:bodyPr>
          <a:lstStyle/>
          <a:p>
            <a:r>
              <a:rPr lang="en-US" altLang="zh-CN" sz="3200" dirty="0">
                <a:solidFill>
                  <a:prstClr val="white"/>
                </a:solidFill>
                <a:latin typeface="宋体" panose="02010600030101010101" pitchFamily="2" charset="-122"/>
              </a:rPr>
              <a:t>03</a:t>
            </a:r>
            <a:endParaRPr lang="zh-CN" altLang="en-US" sz="3200" dirty="0">
              <a:solidFill>
                <a:prstClr val="white"/>
              </a:solidFill>
              <a:latin typeface="宋体" panose="02010600030101010101" pitchFamily="2" charset="-122"/>
            </a:endParaRPr>
          </a:p>
        </p:txBody>
      </p:sp>
      <p:sp>
        <p:nvSpPr>
          <p:cNvPr id="20" name="矩形 19"/>
          <p:cNvSpPr/>
          <p:nvPr/>
        </p:nvSpPr>
        <p:spPr>
          <a:xfrm>
            <a:off x="7280583" y="4188178"/>
            <a:ext cx="655143" cy="615306"/>
          </a:xfrm>
          <a:prstGeom prst="rect">
            <a:avLst/>
          </a:prstGeom>
        </p:spPr>
        <p:txBody>
          <a:bodyPr wrap="none" lIns="121862" tIns="60931" rIns="121862" bIns="60931">
            <a:spAutoFit/>
          </a:bodyPr>
          <a:lstStyle/>
          <a:p>
            <a:r>
              <a:rPr lang="en-US" altLang="zh-CN" sz="3200" dirty="0">
                <a:solidFill>
                  <a:prstClr val="white"/>
                </a:solidFill>
                <a:latin typeface="宋体" panose="02010600030101010101" pitchFamily="2" charset="-122"/>
              </a:rPr>
              <a:t>04</a:t>
            </a:r>
            <a:endParaRPr lang="zh-CN" altLang="en-US" sz="3200" dirty="0">
              <a:solidFill>
                <a:prstClr val="white"/>
              </a:solidFill>
              <a:latin typeface="宋体" panose="02010600030101010101" pitchFamily="2" charset="-122"/>
            </a:endParaRPr>
          </a:p>
        </p:txBody>
      </p:sp>
      <p:sp>
        <p:nvSpPr>
          <p:cNvPr id="21" name="Freeform 24"/>
          <p:cNvSpPr>
            <a:spLocks noEditPoints="1"/>
          </p:cNvSpPr>
          <p:nvPr/>
        </p:nvSpPr>
        <p:spPr bwMode="auto">
          <a:xfrm flipH="1">
            <a:off x="6060322" y="2579701"/>
            <a:ext cx="1177042" cy="1254270"/>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rgbClr val="4F81BD">
              <a:lumMod val="75000"/>
            </a:srgbClr>
          </a:solidFill>
          <a:ln w="9525">
            <a:noFill/>
            <a:round/>
            <a:headEnd/>
            <a:tailEnd/>
          </a:ln>
          <a:effectLst/>
        </p:spPr>
        <p:txBody>
          <a:bodyPr vert="horz" wrap="square" lIns="162483" tIns="81242" rIns="162483" bIns="81242" numCol="1" anchor="t" anchorCtr="0" compatLnSpc="1">
            <a:prstTxWarp prst="textNoShape">
              <a:avLst/>
            </a:prstTxWarp>
          </a:bodyPr>
          <a:lstStyle/>
          <a:p>
            <a:pPr>
              <a:defRPr/>
            </a:pPr>
            <a:endParaRPr lang="zh-CN" altLang="en-US" sz="3200" kern="0">
              <a:solidFill>
                <a:prstClr val="black"/>
              </a:solidFill>
              <a:latin typeface="宋体" panose="02010600030101010101" pitchFamily="2" charset="-122"/>
            </a:endParaRPr>
          </a:p>
        </p:txBody>
      </p:sp>
      <p:sp>
        <p:nvSpPr>
          <p:cNvPr id="22" name="Rectangle 13" descr="FD1DDF730CE4456e89755B07FE1653D0# #Rectangle 13"/>
          <p:cNvSpPr>
            <a:spLocks noChangeArrowheads="1"/>
          </p:cNvSpPr>
          <p:nvPr/>
        </p:nvSpPr>
        <p:spPr bwMode="auto">
          <a:xfrm>
            <a:off x="751219" y="1456085"/>
            <a:ext cx="4377548" cy="175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Font typeface="Arial" charset="0"/>
              <a:buNone/>
              <a:defRPr/>
            </a:pPr>
            <a:r>
              <a:rPr lang="en-US" altLang="zh-CN" sz="1800" dirty="0">
                <a:solidFill>
                  <a:srgbClr val="000000"/>
                </a:solidFill>
                <a:latin typeface="微软雅黑" panose="020B0503020204020204" pitchFamily="34" charset="-122"/>
                <a:ea typeface="微软雅黑" panose="020B0503020204020204" pitchFamily="34" charset="-122"/>
              </a:rPr>
              <a:t>Get</a:t>
            </a:r>
            <a:r>
              <a:rPr lang="zh-CN" altLang="en-US" sz="1800" dirty="0">
                <a:solidFill>
                  <a:srgbClr val="000000"/>
                </a:solidFill>
                <a:latin typeface="微软雅黑" panose="020B0503020204020204" pitchFamily="34" charset="-122"/>
                <a:ea typeface="微软雅黑" panose="020B0503020204020204" pitchFamily="34" charset="-122"/>
              </a:rPr>
              <a:t>方式是从服务器上获取数据；在做数据查询时，建议用</a:t>
            </a:r>
            <a:r>
              <a:rPr lang="en-US" altLang="zh-CN" sz="1800" dirty="0">
                <a:solidFill>
                  <a:srgbClr val="000000"/>
                </a:solidFill>
                <a:latin typeface="微软雅黑" panose="020B0503020204020204" pitchFamily="34" charset="-122"/>
                <a:ea typeface="微软雅黑" panose="020B0503020204020204" pitchFamily="34" charset="-122"/>
              </a:rPr>
              <a:t>Get</a:t>
            </a:r>
            <a:r>
              <a:rPr lang="zh-CN" altLang="en-US" sz="1800" dirty="0">
                <a:solidFill>
                  <a:srgbClr val="000000"/>
                </a:solidFill>
                <a:latin typeface="微软雅黑" panose="020B0503020204020204" pitchFamily="34" charset="-122"/>
                <a:ea typeface="微软雅黑" panose="020B0503020204020204" pitchFamily="34" charset="-122"/>
              </a:rPr>
              <a:t>方式；如：公共服务部五大服务接口、搜索接口、博客访客系统接口等</a:t>
            </a:r>
            <a:r>
              <a:rPr lang="zh-CN" altLang="en-US" sz="1800" kern="0" dirty="0">
                <a:solidFill>
                  <a:prstClr val="black"/>
                </a:solidFill>
                <a:latin typeface="微软雅黑" panose="020B0503020204020204" pitchFamily="34" charset="-122"/>
                <a:ea typeface="微软雅黑" panose="020B0503020204020204" pitchFamily="34" charset="-122"/>
              </a:rPr>
              <a:t>。</a:t>
            </a:r>
            <a:endParaRPr lang="en-US" altLang="zh-CN" sz="1800" kern="0" dirty="0">
              <a:solidFill>
                <a:prstClr val="black"/>
              </a:solidFill>
              <a:latin typeface="微软雅黑" panose="020B0503020204020204" pitchFamily="34" charset="-122"/>
              <a:ea typeface="微软雅黑" panose="020B0503020204020204" pitchFamily="34" charset="-122"/>
            </a:endParaRPr>
          </a:p>
        </p:txBody>
      </p:sp>
      <p:sp>
        <p:nvSpPr>
          <p:cNvPr id="23" name="Rectangle 13" descr="FD1DDF730CE4456e89755B07FE1653D0# #Rectangle 13"/>
          <p:cNvSpPr>
            <a:spLocks noChangeArrowheads="1"/>
          </p:cNvSpPr>
          <p:nvPr/>
        </p:nvSpPr>
        <p:spPr bwMode="auto">
          <a:xfrm>
            <a:off x="8305288" y="1456085"/>
            <a:ext cx="4171516" cy="175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Font typeface="Arial" charset="0"/>
              <a:buNone/>
              <a:defRPr/>
            </a:pPr>
            <a:r>
              <a:rPr lang="en-US" altLang="zh-CN" sz="1800" dirty="0">
                <a:solidFill>
                  <a:srgbClr val="000000"/>
                </a:solidFill>
                <a:latin typeface="微软雅黑" panose="020B0503020204020204" pitchFamily="34" charset="-122"/>
                <a:ea typeface="微软雅黑" panose="020B0503020204020204" pitchFamily="34" charset="-122"/>
              </a:rPr>
              <a:t>Post</a:t>
            </a:r>
            <a:r>
              <a:rPr lang="zh-CN" altLang="en-US" sz="1800" dirty="0">
                <a:solidFill>
                  <a:srgbClr val="000000"/>
                </a:solidFill>
                <a:latin typeface="微软雅黑" panose="020B0503020204020204" pitchFamily="34" charset="-122"/>
                <a:ea typeface="微软雅黑" panose="020B0503020204020204" pitchFamily="34" charset="-122"/>
              </a:rPr>
              <a:t>方式是向服务器传送数据 ；在做数据添加、修改或删除时，建议用</a:t>
            </a:r>
            <a:r>
              <a:rPr lang="en-US" altLang="zh-CN" sz="1800" dirty="0">
                <a:solidFill>
                  <a:srgbClr val="000000"/>
                </a:solidFill>
                <a:latin typeface="微软雅黑" panose="020B0503020204020204" pitchFamily="34" charset="-122"/>
                <a:ea typeface="微软雅黑" panose="020B0503020204020204" pitchFamily="34" charset="-122"/>
              </a:rPr>
              <a:t>Post</a:t>
            </a:r>
            <a:r>
              <a:rPr lang="zh-CN" altLang="en-US" sz="1800" dirty="0">
                <a:solidFill>
                  <a:srgbClr val="000000"/>
                </a:solidFill>
                <a:latin typeface="微软雅黑" panose="020B0503020204020204" pitchFamily="34" charset="-122"/>
                <a:ea typeface="微软雅黑" panose="020B0503020204020204" pitchFamily="34" charset="-122"/>
              </a:rPr>
              <a:t>方式 ；如：微博图片上传图片接口、</a:t>
            </a:r>
            <a:r>
              <a:rPr lang="en-US" altLang="zh-CN" sz="1800" dirty="0" err="1">
                <a:solidFill>
                  <a:srgbClr val="000000"/>
                </a:solidFill>
                <a:latin typeface="微软雅黑" panose="020B0503020204020204" pitchFamily="34" charset="-122"/>
                <a:ea typeface="微软雅黑" panose="020B0503020204020204" pitchFamily="34" charset="-122"/>
              </a:rPr>
              <a:t>Picself</a:t>
            </a:r>
            <a:r>
              <a:rPr lang="en-US" altLang="zh-CN" sz="1800" dirty="0">
                <a:solidFill>
                  <a:srgbClr val="000000"/>
                </a:solidFill>
                <a:latin typeface="微软雅黑" panose="020B0503020204020204" pitchFamily="34" charset="-122"/>
                <a:ea typeface="微软雅黑" panose="020B0503020204020204" pitchFamily="34" charset="-122"/>
              </a:rPr>
              <a:t> API</a:t>
            </a:r>
            <a:r>
              <a:rPr lang="zh-CN" altLang="en-US" sz="1800" dirty="0">
                <a:solidFill>
                  <a:srgbClr val="000000"/>
                </a:solidFill>
                <a:latin typeface="微软雅黑" panose="020B0503020204020204" pitchFamily="34" charset="-122"/>
                <a:ea typeface="微软雅黑" panose="020B0503020204020204" pitchFamily="34" charset="-122"/>
              </a:rPr>
              <a:t>接口等</a:t>
            </a:r>
            <a:r>
              <a:rPr lang="zh-CN" altLang="en-US" sz="1800" kern="0" dirty="0">
                <a:solidFill>
                  <a:prstClr val="black"/>
                </a:solidFill>
                <a:latin typeface="微软雅黑" panose="020B0503020204020204" pitchFamily="34" charset="-122"/>
                <a:ea typeface="微软雅黑" panose="020B0503020204020204" pitchFamily="34" charset="-122"/>
              </a:rPr>
              <a:t>。</a:t>
            </a:r>
            <a:endParaRPr lang="zh-CN" altLang="en-US" sz="1800" dirty="0">
              <a:solidFill>
                <a:srgbClr val="000000"/>
              </a:solidFill>
              <a:latin typeface="微软雅黑" panose="020B0503020204020204" pitchFamily="34" charset="-122"/>
              <a:ea typeface="微软雅黑" panose="020B0503020204020204" pitchFamily="34" charset="-122"/>
            </a:endParaRPr>
          </a:p>
        </p:txBody>
      </p:sp>
      <p:sp>
        <p:nvSpPr>
          <p:cNvPr id="24" name="Rectangle 13" descr="FD1DDF730CE4456e89755B07FE1653D0# #Rectangle 13"/>
          <p:cNvSpPr>
            <a:spLocks noChangeArrowheads="1"/>
          </p:cNvSpPr>
          <p:nvPr/>
        </p:nvSpPr>
        <p:spPr bwMode="auto">
          <a:xfrm>
            <a:off x="751217" y="4375743"/>
            <a:ext cx="4845814" cy="259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Font typeface="Arial" charset="0"/>
              <a:buNone/>
              <a:defRPr/>
            </a:pPr>
            <a:r>
              <a:rPr lang="zh-CN" altLang="en-US" sz="1800" dirty="0">
                <a:solidFill>
                  <a:srgbClr val="000000"/>
                </a:solidFill>
                <a:latin typeface="微软雅黑" panose="020B0503020204020204" pitchFamily="34" charset="-122"/>
                <a:ea typeface="微软雅黑" panose="020B0503020204020204" pitchFamily="34" charset="-122"/>
              </a:rPr>
              <a:t>这个方法比较少见。HTML表单也不支持这个。本质上来讲， PUT和POST极为相似，都是向服务器发送数据，但它们之间有一个重要区别，PUT通常指定了资源的存放位置，而POST则没有，POST的数据存放位置由服务器自己决定。</a:t>
            </a:r>
          </a:p>
        </p:txBody>
      </p:sp>
      <p:sp>
        <p:nvSpPr>
          <p:cNvPr id="25" name="Rectangle 13" descr="FD1DDF730CE4456e89755B07FE1653D0# #Rectangle 13"/>
          <p:cNvSpPr>
            <a:spLocks noChangeArrowheads="1"/>
          </p:cNvSpPr>
          <p:nvPr/>
        </p:nvSpPr>
        <p:spPr bwMode="auto">
          <a:xfrm>
            <a:off x="7874782" y="4768453"/>
            <a:ext cx="4458036" cy="65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Font typeface="Arial" charset="0"/>
              <a:buNone/>
              <a:defRPr/>
            </a:pPr>
            <a:r>
              <a:rPr lang="zh-CN" altLang="en-US" sz="1800" dirty="0">
                <a:solidFill>
                  <a:srgbClr val="000000"/>
                </a:solidFill>
                <a:latin typeface="微软雅黑" panose="020B0503020204020204" pitchFamily="34" charset="-122"/>
                <a:ea typeface="微软雅黑" panose="020B0503020204020204" pitchFamily="34" charset="-122"/>
              </a:rPr>
              <a:t>Delete：删除某一个资源。基本上这个也很少见。</a:t>
            </a:r>
          </a:p>
        </p:txBody>
      </p:sp>
      <p:sp>
        <p:nvSpPr>
          <p:cNvPr id="26"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grpSp>
        <p:nvGrpSpPr>
          <p:cNvPr id="27" name="组合 26"/>
          <p:cNvGrpSpPr/>
          <p:nvPr/>
        </p:nvGrpSpPr>
        <p:grpSpPr>
          <a:xfrm>
            <a:off x="696797" y="3567"/>
            <a:ext cx="1113328" cy="1241561"/>
            <a:chOff x="7414667" y="3750264"/>
            <a:chExt cx="871129" cy="971266"/>
          </a:xfrm>
        </p:grpSpPr>
        <p:sp>
          <p:nvSpPr>
            <p:cNvPr id="28" name="椭圆 2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29" name="文本框 28"/>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30" name="矩形 9"/>
          <p:cNvSpPr>
            <a:spLocks noChangeArrowheads="1"/>
          </p:cNvSpPr>
          <p:nvPr/>
        </p:nvSpPr>
        <p:spPr bwMode="auto">
          <a:xfrm>
            <a:off x="2037789" y="303958"/>
            <a:ext cx="6745296"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接口传递数据的方式（接口的分类）</a:t>
            </a:r>
          </a:p>
        </p:txBody>
      </p:sp>
    </p:spTree>
    <p:extLst>
      <p:ext uri="{BB962C8B-B14F-4D97-AF65-F5344CB8AC3E}">
        <p14:creationId xmlns:p14="http://schemas.microsoft.com/office/powerpoint/2010/main" val="3228978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p:val>
                                            <p:fltVal val="0.5"/>
                                          </p:val>
                                        </p:tav>
                                        <p:tav tm="100000">
                                          <p:val>
                                            <p:strVal val="#ppt_x"/>
                                          </p:val>
                                        </p:tav>
                                      </p:tavLst>
                                    </p:anim>
                                    <p:anim calcmode="lin" valueType="num">
                                      <p:cBhvr>
                                        <p:cTn id="10" dur="1000" fill="hold"/>
                                        <p:tgtEl>
                                          <p:spTgt spid="4"/>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p:val>
                                            <p:fltVal val="0.5"/>
                                          </p:val>
                                        </p:tav>
                                        <p:tav tm="100000">
                                          <p:val>
                                            <p:strVal val="#ppt_x"/>
                                          </p:val>
                                        </p:tav>
                                      </p:tavLst>
                                    </p:anim>
                                    <p:anim calcmode="lin" valueType="num">
                                      <p:cBhvr>
                                        <p:cTn id="16" dur="1000" fill="hold"/>
                                        <p:tgtEl>
                                          <p:spTgt spid="5"/>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ppt_x</p:attrName>
                                        </p:attrNameLst>
                                      </p:cBhvr>
                                      <p:tavLst>
                                        <p:tav tm="0">
                                          <p:val>
                                            <p:fltVal val="0.5"/>
                                          </p:val>
                                        </p:tav>
                                        <p:tav tm="100000">
                                          <p:val>
                                            <p:strVal val="#ppt_x"/>
                                          </p:val>
                                        </p:tav>
                                      </p:tavLst>
                                    </p:anim>
                                    <p:anim calcmode="lin" valueType="num">
                                      <p:cBhvr>
                                        <p:cTn id="22" dur="1000" fill="hold"/>
                                        <p:tgtEl>
                                          <p:spTgt spid="6"/>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ppt_x</p:attrName>
                                        </p:attrNameLst>
                                      </p:cBhvr>
                                      <p:tavLst>
                                        <p:tav tm="0">
                                          <p:val>
                                            <p:fltVal val="0.5"/>
                                          </p:val>
                                        </p:tav>
                                        <p:tav tm="100000">
                                          <p:val>
                                            <p:strVal val="#ppt_x"/>
                                          </p:val>
                                        </p:tav>
                                      </p:tavLst>
                                    </p:anim>
                                    <p:anim calcmode="lin" valueType="num">
                                      <p:cBhvr>
                                        <p:cTn id="28" dur="1000" fill="hold"/>
                                        <p:tgtEl>
                                          <p:spTgt spid="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1000" fill="hold"/>
                                        <p:tgtEl>
                                          <p:spTgt spid="17"/>
                                        </p:tgtEl>
                                        <p:attrNameLst>
                                          <p:attrName>ppt_w</p:attrName>
                                        </p:attrNameLst>
                                      </p:cBhvr>
                                      <p:tavLst>
                                        <p:tav tm="0">
                                          <p:val>
                                            <p:fltVal val="0"/>
                                          </p:val>
                                        </p:tav>
                                        <p:tav tm="100000">
                                          <p:val>
                                            <p:strVal val="#ppt_w"/>
                                          </p:val>
                                        </p:tav>
                                      </p:tavLst>
                                    </p:anim>
                                    <p:anim calcmode="lin" valueType="num">
                                      <p:cBhvr>
                                        <p:cTn id="32" dur="1000" fill="hold"/>
                                        <p:tgtEl>
                                          <p:spTgt spid="17"/>
                                        </p:tgtEl>
                                        <p:attrNameLst>
                                          <p:attrName>ppt_h</p:attrName>
                                        </p:attrNameLst>
                                      </p:cBhvr>
                                      <p:tavLst>
                                        <p:tav tm="0">
                                          <p:val>
                                            <p:fltVal val="0"/>
                                          </p:val>
                                        </p:tav>
                                        <p:tav tm="100000">
                                          <p:val>
                                            <p:strVal val="#ppt_h"/>
                                          </p:val>
                                        </p:tav>
                                      </p:tavLst>
                                    </p:anim>
                                    <p:anim calcmode="lin" valueType="num">
                                      <p:cBhvr>
                                        <p:cTn id="33" dur="1000" fill="hold"/>
                                        <p:tgtEl>
                                          <p:spTgt spid="17"/>
                                        </p:tgtEl>
                                        <p:attrNameLst>
                                          <p:attrName>ppt_x</p:attrName>
                                        </p:attrNameLst>
                                      </p:cBhvr>
                                      <p:tavLst>
                                        <p:tav tm="0">
                                          <p:val>
                                            <p:fltVal val="0.5"/>
                                          </p:val>
                                        </p:tav>
                                        <p:tav tm="100000">
                                          <p:val>
                                            <p:strVal val="#ppt_x"/>
                                          </p:val>
                                        </p:tav>
                                      </p:tavLst>
                                    </p:anim>
                                    <p:anim calcmode="lin" valueType="num">
                                      <p:cBhvr>
                                        <p:cTn id="34" dur="1000" fill="hold"/>
                                        <p:tgtEl>
                                          <p:spTgt spid="17"/>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1000" fill="hold"/>
                                        <p:tgtEl>
                                          <p:spTgt spid="18"/>
                                        </p:tgtEl>
                                        <p:attrNameLst>
                                          <p:attrName>ppt_w</p:attrName>
                                        </p:attrNameLst>
                                      </p:cBhvr>
                                      <p:tavLst>
                                        <p:tav tm="0">
                                          <p:val>
                                            <p:fltVal val="0"/>
                                          </p:val>
                                        </p:tav>
                                        <p:tav tm="100000">
                                          <p:val>
                                            <p:strVal val="#ppt_w"/>
                                          </p:val>
                                        </p:tav>
                                      </p:tavLst>
                                    </p:anim>
                                    <p:anim calcmode="lin" valueType="num">
                                      <p:cBhvr>
                                        <p:cTn id="38" dur="1000" fill="hold"/>
                                        <p:tgtEl>
                                          <p:spTgt spid="18"/>
                                        </p:tgtEl>
                                        <p:attrNameLst>
                                          <p:attrName>ppt_h</p:attrName>
                                        </p:attrNameLst>
                                      </p:cBhvr>
                                      <p:tavLst>
                                        <p:tav tm="0">
                                          <p:val>
                                            <p:fltVal val="0"/>
                                          </p:val>
                                        </p:tav>
                                        <p:tav tm="100000">
                                          <p:val>
                                            <p:strVal val="#ppt_h"/>
                                          </p:val>
                                        </p:tav>
                                      </p:tavLst>
                                    </p:anim>
                                    <p:anim calcmode="lin" valueType="num">
                                      <p:cBhvr>
                                        <p:cTn id="39" dur="1000" fill="hold"/>
                                        <p:tgtEl>
                                          <p:spTgt spid="18"/>
                                        </p:tgtEl>
                                        <p:attrNameLst>
                                          <p:attrName>ppt_x</p:attrName>
                                        </p:attrNameLst>
                                      </p:cBhvr>
                                      <p:tavLst>
                                        <p:tav tm="0">
                                          <p:val>
                                            <p:fltVal val="0.5"/>
                                          </p:val>
                                        </p:tav>
                                        <p:tav tm="100000">
                                          <p:val>
                                            <p:strVal val="#ppt_x"/>
                                          </p:val>
                                        </p:tav>
                                      </p:tavLst>
                                    </p:anim>
                                    <p:anim calcmode="lin" valueType="num">
                                      <p:cBhvr>
                                        <p:cTn id="40" dur="1000" fill="hold"/>
                                        <p:tgtEl>
                                          <p:spTgt spid="18"/>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fltVal val="0"/>
                                          </p:val>
                                        </p:tav>
                                        <p:tav tm="100000">
                                          <p:val>
                                            <p:strVal val="#ppt_w"/>
                                          </p:val>
                                        </p:tav>
                                      </p:tavLst>
                                    </p:anim>
                                    <p:anim calcmode="lin" valueType="num">
                                      <p:cBhvr>
                                        <p:cTn id="44" dur="1000" fill="hold"/>
                                        <p:tgtEl>
                                          <p:spTgt spid="19"/>
                                        </p:tgtEl>
                                        <p:attrNameLst>
                                          <p:attrName>ppt_h</p:attrName>
                                        </p:attrNameLst>
                                      </p:cBhvr>
                                      <p:tavLst>
                                        <p:tav tm="0">
                                          <p:val>
                                            <p:fltVal val="0"/>
                                          </p:val>
                                        </p:tav>
                                        <p:tav tm="100000">
                                          <p:val>
                                            <p:strVal val="#ppt_h"/>
                                          </p:val>
                                        </p:tav>
                                      </p:tavLst>
                                    </p:anim>
                                    <p:anim calcmode="lin" valueType="num">
                                      <p:cBhvr>
                                        <p:cTn id="45" dur="1000" fill="hold"/>
                                        <p:tgtEl>
                                          <p:spTgt spid="19"/>
                                        </p:tgtEl>
                                        <p:attrNameLst>
                                          <p:attrName>ppt_x</p:attrName>
                                        </p:attrNameLst>
                                      </p:cBhvr>
                                      <p:tavLst>
                                        <p:tav tm="0">
                                          <p:val>
                                            <p:fltVal val="0.5"/>
                                          </p:val>
                                        </p:tav>
                                        <p:tav tm="100000">
                                          <p:val>
                                            <p:strVal val="#ppt_x"/>
                                          </p:val>
                                        </p:tav>
                                      </p:tavLst>
                                    </p:anim>
                                    <p:anim calcmode="lin" valueType="num">
                                      <p:cBhvr>
                                        <p:cTn id="46" dur="1000" fill="hold"/>
                                        <p:tgtEl>
                                          <p:spTgt spid="19"/>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1000" fill="hold"/>
                                        <p:tgtEl>
                                          <p:spTgt spid="20"/>
                                        </p:tgtEl>
                                        <p:attrNameLst>
                                          <p:attrName>ppt_w</p:attrName>
                                        </p:attrNameLst>
                                      </p:cBhvr>
                                      <p:tavLst>
                                        <p:tav tm="0">
                                          <p:val>
                                            <p:fltVal val="0"/>
                                          </p:val>
                                        </p:tav>
                                        <p:tav tm="100000">
                                          <p:val>
                                            <p:strVal val="#ppt_w"/>
                                          </p:val>
                                        </p:tav>
                                      </p:tavLst>
                                    </p:anim>
                                    <p:anim calcmode="lin" valueType="num">
                                      <p:cBhvr>
                                        <p:cTn id="50" dur="1000" fill="hold"/>
                                        <p:tgtEl>
                                          <p:spTgt spid="20"/>
                                        </p:tgtEl>
                                        <p:attrNameLst>
                                          <p:attrName>ppt_h</p:attrName>
                                        </p:attrNameLst>
                                      </p:cBhvr>
                                      <p:tavLst>
                                        <p:tav tm="0">
                                          <p:val>
                                            <p:fltVal val="0"/>
                                          </p:val>
                                        </p:tav>
                                        <p:tav tm="100000">
                                          <p:val>
                                            <p:strVal val="#ppt_h"/>
                                          </p:val>
                                        </p:tav>
                                      </p:tavLst>
                                    </p:anim>
                                    <p:anim calcmode="lin" valueType="num">
                                      <p:cBhvr>
                                        <p:cTn id="51" dur="1000" fill="hold"/>
                                        <p:tgtEl>
                                          <p:spTgt spid="20"/>
                                        </p:tgtEl>
                                        <p:attrNameLst>
                                          <p:attrName>ppt_x</p:attrName>
                                        </p:attrNameLst>
                                      </p:cBhvr>
                                      <p:tavLst>
                                        <p:tav tm="0">
                                          <p:val>
                                            <p:fltVal val="0.5"/>
                                          </p:val>
                                        </p:tav>
                                        <p:tav tm="100000">
                                          <p:val>
                                            <p:strVal val="#ppt_x"/>
                                          </p:val>
                                        </p:tav>
                                      </p:tavLst>
                                    </p:anim>
                                    <p:anim calcmode="lin" valueType="num">
                                      <p:cBhvr>
                                        <p:cTn id="52" dur="1000" fill="hold"/>
                                        <p:tgtEl>
                                          <p:spTgt spid="20"/>
                                        </p:tgtEl>
                                        <p:attrNameLst>
                                          <p:attrName>ppt_y</p:attrName>
                                        </p:attrNameLst>
                                      </p:cBhvr>
                                      <p:tavLst>
                                        <p:tav tm="0">
                                          <p:val>
                                            <p:fltVal val="0.5"/>
                                          </p:val>
                                        </p:tav>
                                        <p:tav tm="100000">
                                          <p:val>
                                            <p:strVal val="#ppt_y"/>
                                          </p:val>
                                        </p:tav>
                                      </p:tavLst>
                                    </p:anim>
                                  </p:childTnLst>
                                </p:cTn>
                              </p:par>
                              <p:par>
                                <p:cTn id="53" presetID="35" presetClass="entr" presetSubtype="0" fill="hold" grpId="1"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style.rotation</p:attrName>
                                        </p:attrNameLst>
                                      </p:cBhvr>
                                      <p:tavLst>
                                        <p:tav tm="0">
                                          <p:val>
                                            <p:fltVal val="720"/>
                                          </p:val>
                                        </p:tav>
                                        <p:tav tm="100000">
                                          <p:val>
                                            <p:fltVal val="0"/>
                                          </p:val>
                                        </p:tav>
                                      </p:tavLst>
                                    </p:anim>
                                    <p:anim calcmode="lin" valueType="num">
                                      <p:cBhvr>
                                        <p:cTn id="57" dur="1000" fill="hold"/>
                                        <p:tgtEl>
                                          <p:spTgt spid="4"/>
                                        </p:tgtEl>
                                        <p:attrNameLst>
                                          <p:attrName>ppt_h</p:attrName>
                                        </p:attrNameLst>
                                      </p:cBhvr>
                                      <p:tavLst>
                                        <p:tav tm="0">
                                          <p:val>
                                            <p:fltVal val="0"/>
                                          </p:val>
                                        </p:tav>
                                        <p:tav tm="100000">
                                          <p:val>
                                            <p:strVal val="#ppt_h"/>
                                          </p:val>
                                        </p:tav>
                                      </p:tavLst>
                                    </p:anim>
                                    <p:anim calcmode="lin" valueType="num">
                                      <p:cBhvr>
                                        <p:cTn id="58" dur="1000" fill="hold"/>
                                        <p:tgtEl>
                                          <p:spTgt spid="4"/>
                                        </p:tgtEl>
                                        <p:attrNameLst>
                                          <p:attrName>ppt_w</p:attrName>
                                        </p:attrNameLst>
                                      </p:cBhvr>
                                      <p:tavLst>
                                        <p:tav tm="0">
                                          <p:val>
                                            <p:fltVal val="0"/>
                                          </p:val>
                                        </p:tav>
                                        <p:tav tm="100000">
                                          <p:val>
                                            <p:strVal val="#ppt_w"/>
                                          </p:val>
                                        </p:tav>
                                      </p:tavLst>
                                    </p:anim>
                                  </p:childTnLst>
                                </p:cTn>
                              </p:par>
                              <p:par>
                                <p:cTn id="59" presetID="35" presetClass="entr" presetSubtype="0" fill="hold" grpId="1" nodeType="with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1000"/>
                                        <p:tgtEl>
                                          <p:spTgt spid="5"/>
                                        </p:tgtEl>
                                      </p:cBhvr>
                                    </p:animEffect>
                                    <p:anim calcmode="lin" valueType="num">
                                      <p:cBhvr>
                                        <p:cTn id="62" dur="1000" fill="hold"/>
                                        <p:tgtEl>
                                          <p:spTgt spid="5"/>
                                        </p:tgtEl>
                                        <p:attrNameLst>
                                          <p:attrName>style.rotation</p:attrName>
                                        </p:attrNameLst>
                                      </p:cBhvr>
                                      <p:tavLst>
                                        <p:tav tm="0">
                                          <p:val>
                                            <p:fltVal val="720"/>
                                          </p:val>
                                        </p:tav>
                                        <p:tav tm="100000">
                                          <p:val>
                                            <p:fltVal val="0"/>
                                          </p:val>
                                        </p:tav>
                                      </p:tavLst>
                                    </p:anim>
                                    <p:anim calcmode="lin" valueType="num">
                                      <p:cBhvr>
                                        <p:cTn id="63" dur="1000" fill="hold"/>
                                        <p:tgtEl>
                                          <p:spTgt spid="5"/>
                                        </p:tgtEl>
                                        <p:attrNameLst>
                                          <p:attrName>ppt_h</p:attrName>
                                        </p:attrNameLst>
                                      </p:cBhvr>
                                      <p:tavLst>
                                        <p:tav tm="0">
                                          <p:val>
                                            <p:fltVal val="0"/>
                                          </p:val>
                                        </p:tav>
                                        <p:tav tm="100000">
                                          <p:val>
                                            <p:strVal val="#ppt_h"/>
                                          </p:val>
                                        </p:tav>
                                      </p:tavLst>
                                    </p:anim>
                                    <p:anim calcmode="lin" valueType="num">
                                      <p:cBhvr>
                                        <p:cTn id="64" dur="1000" fill="hold"/>
                                        <p:tgtEl>
                                          <p:spTgt spid="5"/>
                                        </p:tgtEl>
                                        <p:attrNameLst>
                                          <p:attrName>ppt_w</p:attrName>
                                        </p:attrNameLst>
                                      </p:cBhvr>
                                      <p:tavLst>
                                        <p:tav tm="0">
                                          <p:val>
                                            <p:fltVal val="0"/>
                                          </p:val>
                                        </p:tav>
                                        <p:tav tm="100000">
                                          <p:val>
                                            <p:strVal val="#ppt_w"/>
                                          </p:val>
                                        </p:tav>
                                      </p:tavLst>
                                    </p:anim>
                                  </p:childTnLst>
                                </p:cTn>
                              </p:par>
                              <p:par>
                                <p:cTn id="65" presetID="35" presetClass="entr" presetSubtype="0" fill="hold" grpId="1" nodeType="with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1000"/>
                                        <p:tgtEl>
                                          <p:spTgt spid="6"/>
                                        </p:tgtEl>
                                      </p:cBhvr>
                                    </p:animEffect>
                                    <p:anim calcmode="lin" valueType="num">
                                      <p:cBhvr>
                                        <p:cTn id="68" dur="1000" fill="hold"/>
                                        <p:tgtEl>
                                          <p:spTgt spid="6"/>
                                        </p:tgtEl>
                                        <p:attrNameLst>
                                          <p:attrName>style.rotation</p:attrName>
                                        </p:attrNameLst>
                                      </p:cBhvr>
                                      <p:tavLst>
                                        <p:tav tm="0">
                                          <p:val>
                                            <p:fltVal val="720"/>
                                          </p:val>
                                        </p:tav>
                                        <p:tav tm="100000">
                                          <p:val>
                                            <p:fltVal val="0"/>
                                          </p:val>
                                        </p:tav>
                                      </p:tavLst>
                                    </p:anim>
                                    <p:anim calcmode="lin" valueType="num">
                                      <p:cBhvr>
                                        <p:cTn id="69" dur="1000" fill="hold"/>
                                        <p:tgtEl>
                                          <p:spTgt spid="6"/>
                                        </p:tgtEl>
                                        <p:attrNameLst>
                                          <p:attrName>ppt_h</p:attrName>
                                        </p:attrNameLst>
                                      </p:cBhvr>
                                      <p:tavLst>
                                        <p:tav tm="0">
                                          <p:val>
                                            <p:fltVal val="0"/>
                                          </p:val>
                                        </p:tav>
                                        <p:tav tm="100000">
                                          <p:val>
                                            <p:strVal val="#ppt_h"/>
                                          </p:val>
                                        </p:tav>
                                      </p:tavLst>
                                    </p:anim>
                                    <p:anim calcmode="lin" valueType="num">
                                      <p:cBhvr>
                                        <p:cTn id="70" dur="1000" fill="hold"/>
                                        <p:tgtEl>
                                          <p:spTgt spid="6"/>
                                        </p:tgtEl>
                                        <p:attrNameLst>
                                          <p:attrName>ppt_w</p:attrName>
                                        </p:attrNameLst>
                                      </p:cBhvr>
                                      <p:tavLst>
                                        <p:tav tm="0">
                                          <p:val>
                                            <p:fltVal val="0"/>
                                          </p:val>
                                        </p:tav>
                                        <p:tav tm="100000">
                                          <p:val>
                                            <p:strVal val="#ppt_w"/>
                                          </p:val>
                                        </p:tav>
                                      </p:tavLst>
                                    </p:anim>
                                  </p:childTnLst>
                                </p:cTn>
                              </p:par>
                              <p:par>
                                <p:cTn id="71" presetID="35" presetClass="entr" presetSubtype="0" fill="hold" grpId="1" nodeType="with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1000"/>
                                        <p:tgtEl>
                                          <p:spTgt spid="7"/>
                                        </p:tgtEl>
                                      </p:cBhvr>
                                    </p:animEffect>
                                    <p:anim calcmode="lin" valueType="num">
                                      <p:cBhvr>
                                        <p:cTn id="74" dur="1000" fill="hold"/>
                                        <p:tgtEl>
                                          <p:spTgt spid="7"/>
                                        </p:tgtEl>
                                        <p:attrNameLst>
                                          <p:attrName>style.rotation</p:attrName>
                                        </p:attrNameLst>
                                      </p:cBhvr>
                                      <p:tavLst>
                                        <p:tav tm="0">
                                          <p:val>
                                            <p:fltVal val="720"/>
                                          </p:val>
                                        </p:tav>
                                        <p:tav tm="100000">
                                          <p:val>
                                            <p:fltVal val="0"/>
                                          </p:val>
                                        </p:tav>
                                      </p:tavLst>
                                    </p:anim>
                                    <p:anim calcmode="lin" valueType="num">
                                      <p:cBhvr>
                                        <p:cTn id="75" dur="1000" fill="hold"/>
                                        <p:tgtEl>
                                          <p:spTgt spid="7"/>
                                        </p:tgtEl>
                                        <p:attrNameLst>
                                          <p:attrName>ppt_h</p:attrName>
                                        </p:attrNameLst>
                                      </p:cBhvr>
                                      <p:tavLst>
                                        <p:tav tm="0">
                                          <p:val>
                                            <p:fltVal val="0"/>
                                          </p:val>
                                        </p:tav>
                                        <p:tav tm="100000">
                                          <p:val>
                                            <p:strVal val="#ppt_h"/>
                                          </p:val>
                                        </p:tav>
                                      </p:tavLst>
                                    </p:anim>
                                    <p:anim calcmode="lin" valueType="num">
                                      <p:cBhvr>
                                        <p:cTn id="76" dur="1000" fill="hold"/>
                                        <p:tgtEl>
                                          <p:spTgt spid="7"/>
                                        </p:tgtEl>
                                        <p:attrNameLst>
                                          <p:attrName>ppt_w</p:attrName>
                                        </p:attrNameLst>
                                      </p:cBhvr>
                                      <p:tavLst>
                                        <p:tav tm="0">
                                          <p:val>
                                            <p:fltVal val="0"/>
                                          </p:val>
                                        </p:tav>
                                        <p:tav tm="100000">
                                          <p:val>
                                            <p:strVal val="#ppt_w"/>
                                          </p:val>
                                        </p:tav>
                                      </p:tavLst>
                                    </p:anim>
                                  </p:childTnLst>
                                </p:cTn>
                              </p:par>
                              <p:par>
                                <p:cTn id="77" presetID="35" presetClass="entr" presetSubtype="0" fill="hold" grpId="1"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style.rotation</p:attrName>
                                        </p:attrNameLst>
                                      </p:cBhvr>
                                      <p:tavLst>
                                        <p:tav tm="0">
                                          <p:val>
                                            <p:fltVal val="720"/>
                                          </p:val>
                                        </p:tav>
                                        <p:tav tm="100000">
                                          <p:val>
                                            <p:fltVal val="0"/>
                                          </p:val>
                                        </p:tav>
                                      </p:tavLst>
                                    </p:anim>
                                    <p:anim calcmode="lin" valueType="num">
                                      <p:cBhvr>
                                        <p:cTn id="81" dur="1000" fill="hold"/>
                                        <p:tgtEl>
                                          <p:spTgt spid="17"/>
                                        </p:tgtEl>
                                        <p:attrNameLst>
                                          <p:attrName>ppt_h</p:attrName>
                                        </p:attrNameLst>
                                      </p:cBhvr>
                                      <p:tavLst>
                                        <p:tav tm="0">
                                          <p:val>
                                            <p:fltVal val="0"/>
                                          </p:val>
                                        </p:tav>
                                        <p:tav tm="100000">
                                          <p:val>
                                            <p:strVal val="#ppt_h"/>
                                          </p:val>
                                        </p:tav>
                                      </p:tavLst>
                                    </p:anim>
                                    <p:anim calcmode="lin" valueType="num">
                                      <p:cBhvr>
                                        <p:cTn id="82" dur="1000" fill="hold"/>
                                        <p:tgtEl>
                                          <p:spTgt spid="17"/>
                                        </p:tgtEl>
                                        <p:attrNameLst>
                                          <p:attrName>ppt_w</p:attrName>
                                        </p:attrNameLst>
                                      </p:cBhvr>
                                      <p:tavLst>
                                        <p:tav tm="0">
                                          <p:val>
                                            <p:fltVal val="0"/>
                                          </p:val>
                                        </p:tav>
                                        <p:tav tm="100000">
                                          <p:val>
                                            <p:strVal val="#ppt_w"/>
                                          </p:val>
                                        </p:tav>
                                      </p:tavLst>
                                    </p:anim>
                                  </p:childTnLst>
                                </p:cTn>
                              </p:par>
                              <p:par>
                                <p:cTn id="83" presetID="35" presetClass="entr" presetSubtype="0" fill="hold" grpId="1" nodeType="with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1000"/>
                                        <p:tgtEl>
                                          <p:spTgt spid="18"/>
                                        </p:tgtEl>
                                      </p:cBhvr>
                                    </p:animEffect>
                                    <p:anim calcmode="lin" valueType="num">
                                      <p:cBhvr>
                                        <p:cTn id="86" dur="1000" fill="hold"/>
                                        <p:tgtEl>
                                          <p:spTgt spid="18"/>
                                        </p:tgtEl>
                                        <p:attrNameLst>
                                          <p:attrName>style.rotation</p:attrName>
                                        </p:attrNameLst>
                                      </p:cBhvr>
                                      <p:tavLst>
                                        <p:tav tm="0">
                                          <p:val>
                                            <p:fltVal val="720"/>
                                          </p:val>
                                        </p:tav>
                                        <p:tav tm="100000">
                                          <p:val>
                                            <p:fltVal val="0"/>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 calcmode="lin" valueType="num">
                                      <p:cBhvr>
                                        <p:cTn id="88" dur="1000" fill="hold"/>
                                        <p:tgtEl>
                                          <p:spTgt spid="18"/>
                                        </p:tgtEl>
                                        <p:attrNameLst>
                                          <p:attrName>ppt_w</p:attrName>
                                        </p:attrNameLst>
                                      </p:cBhvr>
                                      <p:tavLst>
                                        <p:tav tm="0">
                                          <p:val>
                                            <p:fltVal val="0"/>
                                          </p:val>
                                        </p:tav>
                                        <p:tav tm="100000">
                                          <p:val>
                                            <p:strVal val="#ppt_w"/>
                                          </p:val>
                                        </p:tav>
                                      </p:tavLst>
                                    </p:anim>
                                  </p:childTnLst>
                                </p:cTn>
                              </p:par>
                              <p:par>
                                <p:cTn id="89" presetID="35" presetClass="entr" presetSubtype="0" fill="hold" grpId="1" nodeType="with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style.rotation</p:attrName>
                                        </p:attrNameLst>
                                      </p:cBhvr>
                                      <p:tavLst>
                                        <p:tav tm="0">
                                          <p:val>
                                            <p:fltVal val="720"/>
                                          </p:val>
                                        </p:tav>
                                        <p:tav tm="100000">
                                          <p:val>
                                            <p:fltVal val="0"/>
                                          </p:val>
                                        </p:tav>
                                      </p:tavLst>
                                    </p:anim>
                                    <p:anim calcmode="lin" valueType="num">
                                      <p:cBhvr>
                                        <p:cTn id="93" dur="1000" fill="hold"/>
                                        <p:tgtEl>
                                          <p:spTgt spid="19"/>
                                        </p:tgtEl>
                                        <p:attrNameLst>
                                          <p:attrName>ppt_h</p:attrName>
                                        </p:attrNameLst>
                                      </p:cBhvr>
                                      <p:tavLst>
                                        <p:tav tm="0">
                                          <p:val>
                                            <p:fltVal val="0"/>
                                          </p:val>
                                        </p:tav>
                                        <p:tav tm="100000">
                                          <p:val>
                                            <p:strVal val="#ppt_h"/>
                                          </p:val>
                                        </p:tav>
                                      </p:tavLst>
                                    </p:anim>
                                    <p:anim calcmode="lin" valueType="num">
                                      <p:cBhvr>
                                        <p:cTn id="94" dur="1000" fill="hold"/>
                                        <p:tgtEl>
                                          <p:spTgt spid="19"/>
                                        </p:tgtEl>
                                        <p:attrNameLst>
                                          <p:attrName>ppt_w</p:attrName>
                                        </p:attrNameLst>
                                      </p:cBhvr>
                                      <p:tavLst>
                                        <p:tav tm="0">
                                          <p:val>
                                            <p:fltVal val="0"/>
                                          </p:val>
                                        </p:tav>
                                        <p:tav tm="100000">
                                          <p:val>
                                            <p:strVal val="#ppt_w"/>
                                          </p:val>
                                        </p:tav>
                                      </p:tavLst>
                                    </p:anim>
                                  </p:childTnLst>
                                </p:cTn>
                              </p:par>
                              <p:par>
                                <p:cTn id="95" presetID="35" presetClass="entr" presetSubtype="0" fill="hold" grpId="1" nodeType="with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1000"/>
                                        <p:tgtEl>
                                          <p:spTgt spid="20"/>
                                        </p:tgtEl>
                                      </p:cBhvr>
                                    </p:animEffect>
                                    <p:anim calcmode="lin" valueType="num">
                                      <p:cBhvr>
                                        <p:cTn id="98" dur="1000" fill="hold"/>
                                        <p:tgtEl>
                                          <p:spTgt spid="20"/>
                                        </p:tgtEl>
                                        <p:attrNameLst>
                                          <p:attrName>style.rotation</p:attrName>
                                        </p:attrNameLst>
                                      </p:cBhvr>
                                      <p:tavLst>
                                        <p:tav tm="0">
                                          <p:val>
                                            <p:fltVal val="720"/>
                                          </p:val>
                                        </p:tav>
                                        <p:tav tm="100000">
                                          <p:val>
                                            <p:fltVal val="0"/>
                                          </p:val>
                                        </p:tav>
                                      </p:tavLst>
                                    </p:anim>
                                    <p:anim calcmode="lin" valueType="num">
                                      <p:cBhvr>
                                        <p:cTn id="99" dur="1000" fill="hold"/>
                                        <p:tgtEl>
                                          <p:spTgt spid="20"/>
                                        </p:tgtEl>
                                        <p:attrNameLst>
                                          <p:attrName>ppt_h</p:attrName>
                                        </p:attrNameLst>
                                      </p:cBhvr>
                                      <p:tavLst>
                                        <p:tav tm="0">
                                          <p:val>
                                            <p:fltVal val="0"/>
                                          </p:val>
                                        </p:tav>
                                        <p:tav tm="100000">
                                          <p:val>
                                            <p:strVal val="#ppt_h"/>
                                          </p:val>
                                        </p:tav>
                                      </p:tavLst>
                                    </p:anim>
                                    <p:anim calcmode="lin" valueType="num">
                                      <p:cBhvr>
                                        <p:cTn id="100" dur="1000" fill="hold"/>
                                        <p:tgtEl>
                                          <p:spTgt spid="20"/>
                                        </p:tgtEl>
                                        <p:attrNameLst>
                                          <p:attrName>ppt_w</p:attrName>
                                        </p:attrNameLst>
                                      </p:cBhvr>
                                      <p:tavLst>
                                        <p:tav tm="0">
                                          <p:val>
                                            <p:fltVal val="0"/>
                                          </p:val>
                                        </p:tav>
                                        <p:tav tm="100000">
                                          <p:val>
                                            <p:strVal val="#ppt_w"/>
                                          </p:val>
                                        </p:tav>
                                      </p:tavLst>
                                    </p:anim>
                                  </p:childTnLst>
                                </p:cTn>
                              </p:par>
                            </p:childTnLst>
                          </p:cTn>
                        </p:par>
                        <p:par>
                          <p:cTn id="101" fill="hold">
                            <p:stCondLst>
                              <p:cond delay="1000"/>
                            </p:stCondLst>
                            <p:childTnLst>
                              <p:par>
                                <p:cTn id="102" presetID="23" presetClass="entr" presetSubtype="528" fill="hold" grpId="0" nodeType="afterEffect">
                                  <p:stCondLst>
                                    <p:cond delay="0"/>
                                  </p:stCondLst>
                                  <p:childTnLst>
                                    <p:set>
                                      <p:cBhvr>
                                        <p:cTn id="103" dur="1" fill="hold">
                                          <p:stCondLst>
                                            <p:cond delay="0"/>
                                          </p:stCondLst>
                                        </p:cTn>
                                        <p:tgtEl>
                                          <p:spTgt spid="10"/>
                                        </p:tgtEl>
                                        <p:attrNameLst>
                                          <p:attrName>style.visibility</p:attrName>
                                        </p:attrNameLst>
                                      </p:cBhvr>
                                      <p:to>
                                        <p:strVal val="visible"/>
                                      </p:to>
                                    </p:set>
                                    <p:anim calcmode="lin" valueType="num">
                                      <p:cBhvr>
                                        <p:cTn id="104" dur="1500" fill="hold"/>
                                        <p:tgtEl>
                                          <p:spTgt spid="10"/>
                                        </p:tgtEl>
                                        <p:attrNameLst>
                                          <p:attrName>ppt_w</p:attrName>
                                        </p:attrNameLst>
                                      </p:cBhvr>
                                      <p:tavLst>
                                        <p:tav tm="0">
                                          <p:val>
                                            <p:fltVal val="0"/>
                                          </p:val>
                                        </p:tav>
                                        <p:tav tm="100000">
                                          <p:val>
                                            <p:strVal val="#ppt_w"/>
                                          </p:val>
                                        </p:tav>
                                      </p:tavLst>
                                    </p:anim>
                                    <p:anim calcmode="lin" valueType="num">
                                      <p:cBhvr>
                                        <p:cTn id="105" dur="1500" fill="hold"/>
                                        <p:tgtEl>
                                          <p:spTgt spid="10"/>
                                        </p:tgtEl>
                                        <p:attrNameLst>
                                          <p:attrName>ppt_h</p:attrName>
                                        </p:attrNameLst>
                                      </p:cBhvr>
                                      <p:tavLst>
                                        <p:tav tm="0">
                                          <p:val>
                                            <p:fltVal val="0"/>
                                          </p:val>
                                        </p:tav>
                                        <p:tav tm="100000">
                                          <p:val>
                                            <p:strVal val="#ppt_h"/>
                                          </p:val>
                                        </p:tav>
                                      </p:tavLst>
                                    </p:anim>
                                    <p:anim calcmode="lin" valueType="num">
                                      <p:cBhvr>
                                        <p:cTn id="106" dur="1500" fill="hold"/>
                                        <p:tgtEl>
                                          <p:spTgt spid="10"/>
                                        </p:tgtEl>
                                        <p:attrNameLst>
                                          <p:attrName>ppt_x</p:attrName>
                                        </p:attrNameLst>
                                      </p:cBhvr>
                                      <p:tavLst>
                                        <p:tav tm="0">
                                          <p:val>
                                            <p:fltVal val="0.5"/>
                                          </p:val>
                                        </p:tav>
                                        <p:tav tm="100000">
                                          <p:val>
                                            <p:strVal val="#ppt_x"/>
                                          </p:val>
                                        </p:tav>
                                      </p:tavLst>
                                    </p:anim>
                                    <p:anim calcmode="lin" valueType="num">
                                      <p:cBhvr>
                                        <p:cTn id="107" dur="1500" fill="hold"/>
                                        <p:tgtEl>
                                          <p:spTgt spid="10"/>
                                        </p:tgtEl>
                                        <p:attrNameLst>
                                          <p:attrName>ppt_y</p:attrName>
                                        </p:attrNameLst>
                                      </p:cBhvr>
                                      <p:tavLst>
                                        <p:tav tm="0">
                                          <p:val>
                                            <p:fltVal val="0.5"/>
                                          </p:val>
                                        </p:tav>
                                        <p:tav tm="100000">
                                          <p:val>
                                            <p:strVal val="#ppt_y"/>
                                          </p:val>
                                        </p:tav>
                                      </p:tavLst>
                                    </p:anim>
                                  </p:childTnLst>
                                </p:cTn>
                              </p:par>
                              <p:par>
                                <p:cTn id="108" presetID="23" presetClass="entr" presetSubtype="528" fill="hold" grpId="0" nodeType="withEffect">
                                  <p:stCondLst>
                                    <p:cond delay="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1500" fill="hold"/>
                                        <p:tgtEl>
                                          <p:spTgt spid="21"/>
                                        </p:tgtEl>
                                        <p:attrNameLst>
                                          <p:attrName>ppt_w</p:attrName>
                                        </p:attrNameLst>
                                      </p:cBhvr>
                                      <p:tavLst>
                                        <p:tav tm="0">
                                          <p:val>
                                            <p:fltVal val="0"/>
                                          </p:val>
                                        </p:tav>
                                        <p:tav tm="100000">
                                          <p:val>
                                            <p:strVal val="#ppt_w"/>
                                          </p:val>
                                        </p:tav>
                                      </p:tavLst>
                                    </p:anim>
                                    <p:anim calcmode="lin" valueType="num">
                                      <p:cBhvr>
                                        <p:cTn id="111" dur="1500" fill="hold"/>
                                        <p:tgtEl>
                                          <p:spTgt spid="21"/>
                                        </p:tgtEl>
                                        <p:attrNameLst>
                                          <p:attrName>ppt_h</p:attrName>
                                        </p:attrNameLst>
                                      </p:cBhvr>
                                      <p:tavLst>
                                        <p:tav tm="0">
                                          <p:val>
                                            <p:fltVal val="0"/>
                                          </p:val>
                                        </p:tav>
                                        <p:tav tm="100000">
                                          <p:val>
                                            <p:strVal val="#ppt_h"/>
                                          </p:val>
                                        </p:tav>
                                      </p:tavLst>
                                    </p:anim>
                                    <p:anim calcmode="lin" valueType="num">
                                      <p:cBhvr>
                                        <p:cTn id="112" dur="1500" fill="hold"/>
                                        <p:tgtEl>
                                          <p:spTgt spid="21"/>
                                        </p:tgtEl>
                                        <p:attrNameLst>
                                          <p:attrName>ppt_x</p:attrName>
                                        </p:attrNameLst>
                                      </p:cBhvr>
                                      <p:tavLst>
                                        <p:tav tm="0">
                                          <p:val>
                                            <p:fltVal val="0.5"/>
                                          </p:val>
                                        </p:tav>
                                        <p:tav tm="100000">
                                          <p:val>
                                            <p:strVal val="#ppt_x"/>
                                          </p:val>
                                        </p:tav>
                                      </p:tavLst>
                                    </p:anim>
                                    <p:anim calcmode="lin" valueType="num">
                                      <p:cBhvr>
                                        <p:cTn id="113" dur="1500" fill="hold"/>
                                        <p:tgtEl>
                                          <p:spTgt spid="21"/>
                                        </p:tgtEl>
                                        <p:attrNameLst>
                                          <p:attrName>ppt_y</p:attrName>
                                        </p:attrNameLst>
                                      </p:cBhvr>
                                      <p:tavLst>
                                        <p:tav tm="0">
                                          <p:val>
                                            <p:fltVal val="0.5"/>
                                          </p:val>
                                        </p:tav>
                                        <p:tav tm="100000">
                                          <p:val>
                                            <p:strVal val="#ppt_y"/>
                                          </p:val>
                                        </p:tav>
                                      </p:tavLst>
                                    </p:anim>
                                  </p:childTnLst>
                                </p:cTn>
                              </p:par>
                            </p:childTnLst>
                          </p:cTn>
                        </p:par>
                        <p:par>
                          <p:cTn id="114" fill="hold">
                            <p:stCondLst>
                              <p:cond delay="2500"/>
                            </p:stCondLst>
                            <p:childTnLst>
                              <p:par>
                                <p:cTn id="115" presetID="53" presetClass="entr" presetSubtype="16" fill="hold" nodeType="afterEffect">
                                  <p:stCondLst>
                                    <p:cond delay="0"/>
                                  </p:stCondLst>
                                  <p:iterate type="lt">
                                    <p:tmPct val="10000"/>
                                  </p:iterate>
                                  <p:childTnLst>
                                    <p:set>
                                      <p:cBhvr>
                                        <p:cTn id="116" dur="1" fill="hold">
                                          <p:stCondLst>
                                            <p:cond delay="0"/>
                                          </p:stCondLst>
                                        </p:cTn>
                                        <p:tgtEl>
                                          <p:spTgt spid="27"/>
                                        </p:tgtEl>
                                        <p:attrNameLst>
                                          <p:attrName>style.visibility</p:attrName>
                                        </p:attrNameLst>
                                      </p:cBhvr>
                                      <p:to>
                                        <p:strVal val="visible"/>
                                      </p:to>
                                    </p:set>
                                    <p:anim calcmode="lin" valueType="num">
                                      <p:cBhvr>
                                        <p:cTn id="117" dur="500" fill="hold"/>
                                        <p:tgtEl>
                                          <p:spTgt spid="27"/>
                                        </p:tgtEl>
                                        <p:attrNameLst>
                                          <p:attrName>ppt_w</p:attrName>
                                        </p:attrNameLst>
                                      </p:cBhvr>
                                      <p:tavLst>
                                        <p:tav tm="0">
                                          <p:val>
                                            <p:fltVal val="0"/>
                                          </p:val>
                                        </p:tav>
                                        <p:tav tm="100000">
                                          <p:val>
                                            <p:strVal val="#ppt_w"/>
                                          </p:val>
                                        </p:tav>
                                      </p:tavLst>
                                    </p:anim>
                                    <p:anim calcmode="lin" valueType="num">
                                      <p:cBhvr>
                                        <p:cTn id="118" dur="500" fill="hold"/>
                                        <p:tgtEl>
                                          <p:spTgt spid="27"/>
                                        </p:tgtEl>
                                        <p:attrNameLst>
                                          <p:attrName>ppt_h</p:attrName>
                                        </p:attrNameLst>
                                      </p:cBhvr>
                                      <p:tavLst>
                                        <p:tav tm="0">
                                          <p:val>
                                            <p:fltVal val="0"/>
                                          </p:val>
                                        </p:tav>
                                        <p:tav tm="100000">
                                          <p:val>
                                            <p:strVal val="#ppt_h"/>
                                          </p:val>
                                        </p:tav>
                                      </p:tavLst>
                                    </p:anim>
                                    <p:animEffect transition="in" filter="fade">
                                      <p:cBhvr>
                                        <p:cTn id="119" dur="500"/>
                                        <p:tgtEl>
                                          <p:spTgt spid="27"/>
                                        </p:tgtEl>
                                      </p:cBhvr>
                                    </p:animEffect>
                                  </p:childTnLst>
                                </p:cTn>
                              </p:par>
                            </p:childTnLst>
                          </p:cTn>
                        </p:par>
                        <p:par>
                          <p:cTn id="120" fill="hold">
                            <p:stCondLst>
                              <p:cond delay="3000"/>
                            </p:stCondLst>
                            <p:childTnLst>
                              <p:par>
                                <p:cTn id="121" presetID="42" presetClass="entr" presetSubtype="0" fill="hold" grpId="0" nodeType="afterEffect">
                                  <p:stCondLst>
                                    <p:cond delay="0"/>
                                  </p:stCondLst>
                                  <p:iterate type="lt">
                                    <p:tmPct val="10000"/>
                                  </p:iterate>
                                  <p:childTnLst>
                                    <p:set>
                                      <p:cBhvr>
                                        <p:cTn id="122" dur="1" fill="hold">
                                          <p:stCondLst>
                                            <p:cond delay="0"/>
                                          </p:stCondLst>
                                        </p:cTn>
                                        <p:tgtEl>
                                          <p:spTgt spid="30"/>
                                        </p:tgtEl>
                                        <p:attrNameLst>
                                          <p:attrName>style.visibility</p:attrName>
                                        </p:attrNameLst>
                                      </p:cBhvr>
                                      <p:to>
                                        <p:strVal val="visible"/>
                                      </p:to>
                                    </p:set>
                                    <p:animEffect>
                                      <p:cBhvr>
                                        <p:cTn id="123" dur="750"/>
                                        <p:tgtEl>
                                          <p:spTgt spid="30"/>
                                        </p:tgtEl>
                                      </p:cBhvr>
                                    </p:animEffect>
                                    <p:anim calcmode="lin" valueType="num">
                                      <p:cBhvr>
                                        <p:cTn id="124" dur="750" fill="hold"/>
                                        <p:tgtEl>
                                          <p:spTgt spid="30"/>
                                        </p:tgtEl>
                                        <p:attrNameLst>
                                          <p:attrName>ppt_x</p:attrName>
                                        </p:attrNameLst>
                                      </p:cBhvr>
                                      <p:tavLst>
                                        <p:tav tm="0">
                                          <p:val>
                                            <p:strVal val="#ppt_x"/>
                                          </p:val>
                                        </p:tav>
                                        <p:tav tm="100000">
                                          <p:val>
                                            <p:strVal val="#ppt_x"/>
                                          </p:val>
                                        </p:tav>
                                      </p:tavLst>
                                    </p:anim>
                                    <p:anim calcmode="lin" valueType="num">
                                      <p:cBhvr>
                                        <p:cTn id="125" dur="75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10" grpId="0"/>
      <p:bldP spid="17" grpId="0"/>
      <p:bldP spid="17" grpId="1"/>
      <p:bldP spid="18" grpId="0"/>
      <p:bldP spid="18" grpId="1"/>
      <p:bldP spid="19" grpId="0"/>
      <p:bldP spid="19" grpId="1"/>
      <p:bldP spid="20" grpId="0"/>
      <p:bldP spid="20" grpId="1"/>
      <p:bldP spid="21" grpId="0" animBg="1"/>
      <p:bldP spid="30" grpId="0" bldLvl="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5" name="矩形 9"/>
          <p:cNvSpPr>
            <a:spLocks noChangeArrowheads="1"/>
          </p:cNvSpPr>
          <p:nvPr/>
        </p:nvSpPr>
        <p:spPr bwMode="auto">
          <a:xfrm>
            <a:off x="2037789" y="303958"/>
            <a:ext cx="6745296"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不同接口类型差异</a:t>
            </a:r>
          </a:p>
        </p:txBody>
      </p:sp>
      <p:sp>
        <p:nvSpPr>
          <p:cNvPr id="6" name="椭圆 5"/>
          <p:cNvSpPr/>
          <p:nvPr/>
        </p:nvSpPr>
        <p:spPr>
          <a:xfrm>
            <a:off x="696797" y="3567"/>
            <a:ext cx="1113328" cy="1113556"/>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sz="1100" b="1">
              <a:solidFill>
                <a:srgbClr val="0070C0"/>
              </a:solidFill>
            </a:endParaRPr>
          </a:p>
        </p:txBody>
      </p:sp>
      <p:sp>
        <p:nvSpPr>
          <p:cNvPr id="7" name="文本框 6"/>
          <p:cNvSpPr txBox="1"/>
          <p:nvPr/>
        </p:nvSpPr>
        <p:spPr>
          <a:xfrm>
            <a:off x="757036" y="243765"/>
            <a:ext cx="1013466" cy="1001362"/>
          </a:xfrm>
          <a:prstGeom prst="rect">
            <a:avLst/>
          </a:prstGeom>
          <a:noFill/>
        </p:spPr>
        <p:txBody>
          <a:bodyPr wrap="square" lIns="96414" tIns="48207" rIns="96414" bIns="48207"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nvGrpSpPr>
          <p:cNvPr id="8" name="组合 7"/>
          <p:cNvGrpSpPr/>
          <p:nvPr/>
        </p:nvGrpSpPr>
        <p:grpSpPr>
          <a:xfrm>
            <a:off x="2552177" y="1451435"/>
            <a:ext cx="1213683" cy="1214370"/>
            <a:chOff x="2136775" y="1708150"/>
            <a:chExt cx="1176338" cy="1176338"/>
          </a:xfrm>
        </p:grpSpPr>
        <p:sp>
          <p:nvSpPr>
            <p:cNvPr id="9" name="Freeform 8"/>
            <p:cNvSpPr>
              <a:spLocks/>
            </p:cNvSpPr>
            <p:nvPr/>
          </p:nvSpPr>
          <p:spPr bwMode="auto">
            <a:xfrm>
              <a:off x="2136775" y="1708150"/>
              <a:ext cx="1176338" cy="1176338"/>
            </a:xfrm>
            <a:custGeom>
              <a:avLst/>
              <a:gdLst>
                <a:gd name="T0" fmla="*/ 1481 w 1482"/>
                <a:gd name="T1" fmla="*/ 780 h 1482"/>
                <a:gd name="T2" fmla="*/ 1467 w 1482"/>
                <a:gd name="T3" fmla="*/ 890 h 1482"/>
                <a:gd name="T4" fmla="*/ 1436 w 1482"/>
                <a:gd name="T5" fmla="*/ 997 h 1482"/>
                <a:gd name="T6" fmla="*/ 1392 w 1482"/>
                <a:gd name="T7" fmla="*/ 1094 h 1482"/>
                <a:gd name="T8" fmla="*/ 1334 w 1482"/>
                <a:gd name="T9" fmla="*/ 1185 h 1482"/>
                <a:gd name="T10" fmla="*/ 1265 w 1482"/>
                <a:gd name="T11" fmla="*/ 1265 h 1482"/>
                <a:gd name="T12" fmla="*/ 1184 w 1482"/>
                <a:gd name="T13" fmla="*/ 1335 h 1482"/>
                <a:gd name="T14" fmla="*/ 1094 w 1482"/>
                <a:gd name="T15" fmla="*/ 1393 h 1482"/>
                <a:gd name="T16" fmla="*/ 995 w 1482"/>
                <a:gd name="T17" fmla="*/ 1437 h 1482"/>
                <a:gd name="T18" fmla="*/ 890 w 1482"/>
                <a:gd name="T19" fmla="*/ 1467 h 1482"/>
                <a:gd name="T20" fmla="*/ 778 w 1482"/>
                <a:gd name="T21" fmla="*/ 1481 h 1482"/>
                <a:gd name="T22" fmla="*/ 702 w 1482"/>
                <a:gd name="T23" fmla="*/ 1481 h 1482"/>
                <a:gd name="T24" fmla="*/ 592 w 1482"/>
                <a:gd name="T25" fmla="*/ 1467 h 1482"/>
                <a:gd name="T26" fmla="*/ 486 w 1482"/>
                <a:gd name="T27" fmla="*/ 1437 h 1482"/>
                <a:gd name="T28" fmla="*/ 388 w 1482"/>
                <a:gd name="T29" fmla="*/ 1393 h 1482"/>
                <a:gd name="T30" fmla="*/ 297 w 1482"/>
                <a:gd name="T31" fmla="*/ 1335 h 1482"/>
                <a:gd name="T32" fmla="*/ 217 w 1482"/>
                <a:gd name="T33" fmla="*/ 1265 h 1482"/>
                <a:gd name="T34" fmla="*/ 147 w 1482"/>
                <a:gd name="T35" fmla="*/ 1185 h 1482"/>
                <a:gd name="T36" fmla="*/ 89 w 1482"/>
                <a:gd name="T37" fmla="*/ 1094 h 1482"/>
                <a:gd name="T38" fmla="*/ 45 w 1482"/>
                <a:gd name="T39" fmla="*/ 997 h 1482"/>
                <a:gd name="T40" fmla="*/ 15 w 1482"/>
                <a:gd name="T41" fmla="*/ 890 h 1482"/>
                <a:gd name="T42" fmla="*/ 1 w 1482"/>
                <a:gd name="T43" fmla="*/ 780 h 1482"/>
                <a:gd name="T44" fmla="*/ 1 w 1482"/>
                <a:gd name="T45" fmla="*/ 704 h 1482"/>
                <a:gd name="T46" fmla="*/ 15 w 1482"/>
                <a:gd name="T47" fmla="*/ 592 h 1482"/>
                <a:gd name="T48" fmla="*/ 45 w 1482"/>
                <a:gd name="T49" fmla="*/ 486 h 1482"/>
                <a:gd name="T50" fmla="*/ 89 w 1482"/>
                <a:gd name="T51" fmla="*/ 389 h 1482"/>
                <a:gd name="T52" fmla="*/ 147 w 1482"/>
                <a:gd name="T53" fmla="*/ 299 h 1482"/>
                <a:gd name="T54" fmla="*/ 217 w 1482"/>
                <a:gd name="T55" fmla="*/ 217 h 1482"/>
                <a:gd name="T56" fmla="*/ 297 w 1482"/>
                <a:gd name="T57" fmla="*/ 148 h 1482"/>
                <a:gd name="T58" fmla="*/ 388 w 1482"/>
                <a:gd name="T59" fmla="*/ 90 h 1482"/>
                <a:gd name="T60" fmla="*/ 486 w 1482"/>
                <a:gd name="T61" fmla="*/ 46 h 1482"/>
                <a:gd name="T62" fmla="*/ 592 w 1482"/>
                <a:gd name="T63" fmla="*/ 15 h 1482"/>
                <a:gd name="T64" fmla="*/ 702 w 1482"/>
                <a:gd name="T65" fmla="*/ 1 h 1482"/>
                <a:gd name="T66" fmla="*/ 778 w 1482"/>
                <a:gd name="T67" fmla="*/ 1 h 1482"/>
                <a:gd name="T68" fmla="*/ 890 w 1482"/>
                <a:gd name="T69" fmla="*/ 15 h 1482"/>
                <a:gd name="T70" fmla="*/ 995 w 1482"/>
                <a:gd name="T71" fmla="*/ 46 h 1482"/>
                <a:gd name="T72" fmla="*/ 1094 w 1482"/>
                <a:gd name="T73" fmla="*/ 90 h 1482"/>
                <a:gd name="T74" fmla="*/ 1184 w 1482"/>
                <a:gd name="T75" fmla="*/ 148 h 1482"/>
                <a:gd name="T76" fmla="*/ 1265 w 1482"/>
                <a:gd name="T77" fmla="*/ 217 h 1482"/>
                <a:gd name="T78" fmla="*/ 1334 w 1482"/>
                <a:gd name="T79" fmla="*/ 299 h 1482"/>
                <a:gd name="T80" fmla="*/ 1392 w 1482"/>
                <a:gd name="T81" fmla="*/ 389 h 1482"/>
                <a:gd name="T82" fmla="*/ 1436 w 1482"/>
                <a:gd name="T83" fmla="*/ 486 h 1482"/>
                <a:gd name="T84" fmla="*/ 1467 w 1482"/>
                <a:gd name="T85" fmla="*/ 592 h 1482"/>
                <a:gd name="T86" fmla="*/ 1481 w 1482"/>
                <a:gd name="T87" fmla="*/ 704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82" h="1482">
                  <a:moveTo>
                    <a:pt x="1482" y="742"/>
                  </a:moveTo>
                  <a:lnTo>
                    <a:pt x="1482" y="742"/>
                  </a:lnTo>
                  <a:lnTo>
                    <a:pt x="1481" y="780"/>
                  </a:lnTo>
                  <a:lnTo>
                    <a:pt x="1477" y="818"/>
                  </a:lnTo>
                  <a:lnTo>
                    <a:pt x="1473" y="854"/>
                  </a:lnTo>
                  <a:lnTo>
                    <a:pt x="1467" y="890"/>
                  </a:lnTo>
                  <a:lnTo>
                    <a:pt x="1458" y="926"/>
                  </a:lnTo>
                  <a:lnTo>
                    <a:pt x="1448" y="962"/>
                  </a:lnTo>
                  <a:lnTo>
                    <a:pt x="1436" y="997"/>
                  </a:lnTo>
                  <a:lnTo>
                    <a:pt x="1423" y="1029"/>
                  </a:lnTo>
                  <a:lnTo>
                    <a:pt x="1408" y="1063"/>
                  </a:lnTo>
                  <a:lnTo>
                    <a:pt x="1392" y="1094"/>
                  </a:lnTo>
                  <a:lnTo>
                    <a:pt x="1374" y="1126"/>
                  </a:lnTo>
                  <a:lnTo>
                    <a:pt x="1355" y="1155"/>
                  </a:lnTo>
                  <a:lnTo>
                    <a:pt x="1334" y="1185"/>
                  </a:lnTo>
                  <a:lnTo>
                    <a:pt x="1312" y="1213"/>
                  </a:lnTo>
                  <a:lnTo>
                    <a:pt x="1289" y="1240"/>
                  </a:lnTo>
                  <a:lnTo>
                    <a:pt x="1265" y="1265"/>
                  </a:lnTo>
                  <a:lnTo>
                    <a:pt x="1239" y="1290"/>
                  </a:lnTo>
                  <a:lnTo>
                    <a:pt x="1211" y="1313"/>
                  </a:lnTo>
                  <a:lnTo>
                    <a:pt x="1184" y="1335"/>
                  </a:lnTo>
                  <a:lnTo>
                    <a:pt x="1155" y="1356"/>
                  </a:lnTo>
                  <a:lnTo>
                    <a:pt x="1125" y="1375"/>
                  </a:lnTo>
                  <a:lnTo>
                    <a:pt x="1094" y="1393"/>
                  </a:lnTo>
                  <a:lnTo>
                    <a:pt x="1062" y="1409"/>
                  </a:lnTo>
                  <a:lnTo>
                    <a:pt x="1029" y="1424"/>
                  </a:lnTo>
                  <a:lnTo>
                    <a:pt x="995" y="1437"/>
                  </a:lnTo>
                  <a:lnTo>
                    <a:pt x="961" y="1449"/>
                  </a:lnTo>
                  <a:lnTo>
                    <a:pt x="926" y="1459"/>
                  </a:lnTo>
                  <a:lnTo>
                    <a:pt x="890" y="1467"/>
                  </a:lnTo>
                  <a:lnTo>
                    <a:pt x="853" y="1473"/>
                  </a:lnTo>
                  <a:lnTo>
                    <a:pt x="816" y="1479"/>
                  </a:lnTo>
                  <a:lnTo>
                    <a:pt x="778" y="1481"/>
                  </a:lnTo>
                  <a:lnTo>
                    <a:pt x="740" y="1482"/>
                  </a:lnTo>
                  <a:lnTo>
                    <a:pt x="740" y="1482"/>
                  </a:lnTo>
                  <a:lnTo>
                    <a:pt x="702" y="1481"/>
                  </a:lnTo>
                  <a:lnTo>
                    <a:pt x="664" y="1479"/>
                  </a:lnTo>
                  <a:lnTo>
                    <a:pt x="627" y="1473"/>
                  </a:lnTo>
                  <a:lnTo>
                    <a:pt x="592" y="1467"/>
                  </a:lnTo>
                  <a:lnTo>
                    <a:pt x="556" y="1459"/>
                  </a:lnTo>
                  <a:lnTo>
                    <a:pt x="520" y="1449"/>
                  </a:lnTo>
                  <a:lnTo>
                    <a:pt x="486" y="1437"/>
                  </a:lnTo>
                  <a:lnTo>
                    <a:pt x="453" y="1424"/>
                  </a:lnTo>
                  <a:lnTo>
                    <a:pt x="419" y="1409"/>
                  </a:lnTo>
                  <a:lnTo>
                    <a:pt x="388" y="1393"/>
                  </a:lnTo>
                  <a:lnTo>
                    <a:pt x="356" y="1375"/>
                  </a:lnTo>
                  <a:lnTo>
                    <a:pt x="327" y="1356"/>
                  </a:lnTo>
                  <a:lnTo>
                    <a:pt x="297" y="1335"/>
                  </a:lnTo>
                  <a:lnTo>
                    <a:pt x="269" y="1313"/>
                  </a:lnTo>
                  <a:lnTo>
                    <a:pt x="242" y="1290"/>
                  </a:lnTo>
                  <a:lnTo>
                    <a:pt x="217" y="1265"/>
                  </a:lnTo>
                  <a:lnTo>
                    <a:pt x="192" y="1240"/>
                  </a:lnTo>
                  <a:lnTo>
                    <a:pt x="169" y="1213"/>
                  </a:lnTo>
                  <a:lnTo>
                    <a:pt x="147" y="1185"/>
                  </a:lnTo>
                  <a:lnTo>
                    <a:pt x="126" y="1155"/>
                  </a:lnTo>
                  <a:lnTo>
                    <a:pt x="107" y="1126"/>
                  </a:lnTo>
                  <a:lnTo>
                    <a:pt x="89" y="1094"/>
                  </a:lnTo>
                  <a:lnTo>
                    <a:pt x="73" y="1063"/>
                  </a:lnTo>
                  <a:lnTo>
                    <a:pt x="58" y="1029"/>
                  </a:lnTo>
                  <a:lnTo>
                    <a:pt x="45" y="997"/>
                  </a:lnTo>
                  <a:lnTo>
                    <a:pt x="33" y="962"/>
                  </a:lnTo>
                  <a:lnTo>
                    <a:pt x="23" y="926"/>
                  </a:lnTo>
                  <a:lnTo>
                    <a:pt x="15" y="890"/>
                  </a:lnTo>
                  <a:lnTo>
                    <a:pt x="9" y="854"/>
                  </a:lnTo>
                  <a:lnTo>
                    <a:pt x="3" y="818"/>
                  </a:lnTo>
                  <a:lnTo>
                    <a:pt x="1" y="780"/>
                  </a:lnTo>
                  <a:lnTo>
                    <a:pt x="0" y="742"/>
                  </a:lnTo>
                  <a:lnTo>
                    <a:pt x="0" y="742"/>
                  </a:lnTo>
                  <a:lnTo>
                    <a:pt x="1" y="704"/>
                  </a:lnTo>
                  <a:lnTo>
                    <a:pt x="3" y="666"/>
                  </a:lnTo>
                  <a:lnTo>
                    <a:pt x="9" y="629"/>
                  </a:lnTo>
                  <a:lnTo>
                    <a:pt x="15" y="592"/>
                  </a:lnTo>
                  <a:lnTo>
                    <a:pt x="23" y="556"/>
                  </a:lnTo>
                  <a:lnTo>
                    <a:pt x="33" y="521"/>
                  </a:lnTo>
                  <a:lnTo>
                    <a:pt x="45" y="486"/>
                  </a:lnTo>
                  <a:lnTo>
                    <a:pt x="58" y="453"/>
                  </a:lnTo>
                  <a:lnTo>
                    <a:pt x="73" y="420"/>
                  </a:lnTo>
                  <a:lnTo>
                    <a:pt x="89" y="389"/>
                  </a:lnTo>
                  <a:lnTo>
                    <a:pt x="107" y="357"/>
                  </a:lnTo>
                  <a:lnTo>
                    <a:pt x="126" y="327"/>
                  </a:lnTo>
                  <a:lnTo>
                    <a:pt x="147" y="299"/>
                  </a:lnTo>
                  <a:lnTo>
                    <a:pt x="169" y="270"/>
                  </a:lnTo>
                  <a:lnTo>
                    <a:pt x="192" y="243"/>
                  </a:lnTo>
                  <a:lnTo>
                    <a:pt x="217" y="217"/>
                  </a:lnTo>
                  <a:lnTo>
                    <a:pt x="242" y="193"/>
                  </a:lnTo>
                  <a:lnTo>
                    <a:pt x="269" y="169"/>
                  </a:lnTo>
                  <a:lnTo>
                    <a:pt x="297" y="148"/>
                  </a:lnTo>
                  <a:lnTo>
                    <a:pt x="327" y="127"/>
                  </a:lnTo>
                  <a:lnTo>
                    <a:pt x="356" y="107"/>
                  </a:lnTo>
                  <a:lnTo>
                    <a:pt x="388" y="90"/>
                  </a:lnTo>
                  <a:lnTo>
                    <a:pt x="419" y="74"/>
                  </a:lnTo>
                  <a:lnTo>
                    <a:pt x="453" y="59"/>
                  </a:lnTo>
                  <a:lnTo>
                    <a:pt x="486" y="46"/>
                  </a:lnTo>
                  <a:lnTo>
                    <a:pt x="520" y="34"/>
                  </a:lnTo>
                  <a:lnTo>
                    <a:pt x="556" y="24"/>
                  </a:lnTo>
                  <a:lnTo>
                    <a:pt x="592" y="15"/>
                  </a:lnTo>
                  <a:lnTo>
                    <a:pt x="627" y="9"/>
                  </a:lnTo>
                  <a:lnTo>
                    <a:pt x="664" y="4"/>
                  </a:lnTo>
                  <a:lnTo>
                    <a:pt x="702" y="1"/>
                  </a:lnTo>
                  <a:lnTo>
                    <a:pt x="740" y="0"/>
                  </a:lnTo>
                  <a:lnTo>
                    <a:pt x="740" y="0"/>
                  </a:lnTo>
                  <a:lnTo>
                    <a:pt x="778" y="1"/>
                  </a:lnTo>
                  <a:lnTo>
                    <a:pt x="816" y="4"/>
                  </a:lnTo>
                  <a:lnTo>
                    <a:pt x="853" y="9"/>
                  </a:lnTo>
                  <a:lnTo>
                    <a:pt x="890" y="15"/>
                  </a:lnTo>
                  <a:lnTo>
                    <a:pt x="926" y="24"/>
                  </a:lnTo>
                  <a:lnTo>
                    <a:pt x="961" y="34"/>
                  </a:lnTo>
                  <a:lnTo>
                    <a:pt x="995" y="46"/>
                  </a:lnTo>
                  <a:lnTo>
                    <a:pt x="1029" y="59"/>
                  </a:lnTo>
                  <a:lnTo>
                    <a:pt x="1062" y="74"/>
                  </a:lnTo>
                  <a:lnTo>
                    <a:pt x="1094" y="90"/>
                  </a:lnTo>
                  <a:lnTo>
                    <a:pt x="1125" y="107"/>
                  </a:lnTo>
                  <a:lnTo>
                    <a:pt x="1155" y="127"/>
                  </a:lnTo>
                  <a:lnTo>
                    <a:pt x="1184" y="148"/>
                  </a:lnTo>
                  <a:lnTo>
                    <a:pt x="1211" y="169"/>
                  </a:lnTo>
                  <a:lnTo>
                    <a:pt x="1239" y="193"/>
                  </a:lnTo>
                  <a:lnTo>
                    <a:pt x="1265" y="217"/>
                  </a:lnTo>
                  <a:lnTo>
                    <a:pt x="1289" y="243"/>
                  </a:lnTo>
                  <a:lnTo>
                    <a:pt x="1312" y="270"/>
                  </a:lnTo>
                  <a:lnTo>
                    <a:pt x="1334" y="299"/>
                  </a:lnTo>
                  <a:lnTo>
                    <a:pt x="1355" y="327"/>
                  </a:lnTo>
                  <a:lnTo>
                    <a:pt x="1374" y="357"/>
                  </a:lnTo>
                  <a:lnTo>
                    <a:pt x="1392" y="389"/>
                  </a:lnTo>
                  <a:lnTo>
                    <a:pt x="1408" y="420"/>
                  </a:lnTo>
                  <a:lnTo>
                    <a:pt x="1423" y="453"/>
                  </a:lnTo>
                  <a:lnTo>
                    <a:pt x="1436" y="486"/>
                  </a:lnTo>
                  <a:lnTo>
                    <a:pt x="1448" y="521"/>
                  </a:lnTo>
                  <a:lnTo>
                    <a:pt x="1458" y="556"/>
                  </a:lnTo>
                  <a:lnTo>
                    <a:pt x="1467" y="592"/>
                  </a:lnTo>
                  <a:lnTo>
                    <a:pt x="1473" y="629"/>
                  </a:lnTo>
                  <a:lnTo>
                    <a:pt x="1477" y="666"/>
                  </a:lnTo>
                  <a:lnTo>
                    <a:pt x="1481" y="704"/>
                  </a:lnTo>
                  <a:lnTo>
                    <a:pt x="1482" y="742"/>
                  </a:lnTo>
                  <a:lnTo>
                    <a:pt x="1482" y="742"/>
                  </a:lnTo>
                  <a:close/>
                </a:path>
              </a:pathLst>
            </a:custGeom>
            <a:solidFill>
              <a:sysClr val="window" lastClr="CEEACA"/>
            </a:solidFill>
            <a:ln>
              <a:noFill/>
            </a:ln>
          </p:spPr>
          <p:txBody>
            <a:bodyPr vert="horz" wrap="square" lIns="91419" tIns="45709" rIns="91419" bIns="45709"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solidFill>
              </a:endParaRPr>
            </a:p>
          </p:txBody>
        </p:sp>
        <p:sp>
          <p:nvSpPr>
            <p:cNvPr id="10" name="Freeform 9"/>
            <p:cNvSpPr>
              <a:spLocks noEditPoints="1"/>
            </p:cNvSpPr>
            <p:nvPr/>
          </p:nvSpPr>
          <p:spPr bwMode="auto">
            <a:xfrm>
              <a:off x="2332038" y="1985963"/>
              <a:ext cx="784225" cy="719138"/>
            </a:xfrm>
            <a:custGeom>
              <a:avLst/>
              <a:gdLst>
                <a:gd name="T0" fmla="*/ 388 w 988"/>
                <a:gd name="T1" fmla="*/ 819 h 905"/>
                <a:gd name="T2" fmla="*/ 432 w 988"/>
                <a:gd name="T3" fmla="*/ 697 h 905"/>
                <a:gd name="T4" fmla="*/ 412 w 988"/>
                <a:gd name="T5" fmla="*/ 664 h 905"/>
                <a:gd name="T6" fmla="*/ 391 w 988"/>
                <a:gd name="T7" fmla="*/ 639 h 905"/>
                <a:gd name="T8" fmla="*/ 393 w 988"/>
                <a:gd name="T9" fmla="*/ 620 h 905"/>
                <a:gd name="T10" fmla="*/ 418 w 988"/>
                <a:gd name="T11" fmla="*/ 599 h 905"/>
                <a:gd name="T12" fmla="*/ 393 w 988"/>
                <a:gd name="T13" fmla="*/ 546 h 905"/>
                <a:gd name="T14" fmla="*/ 277 w 988"/>
                <a:gd name="T15" fmla="*/ 476 h 905"/>
                <a:gd name="T16" fmla="*/ 138 w 988"/>
                <a:gd name="T17" fmla="*/ 371 h 905"/>
                <a:gd name="T18" fmla="*/ 92 w 988"/>
                <a:gd name="T19" fmla="*/ 317 h 905"/>
                <a:gd name="T20" fmla="*/ 44 w 988"/>
                <a:gd name="T21" fmla="*/ 234 h 905"/>
                <a:gd name="T22" fmla="*/ 13 w 988"/>
                <a:gd name="T23" fmla="*/ 132 h 905"/>
                <a:gd name="T24" fmla="*/ 0 w 988"/>
                <a:gd name="T25" fmla="*/ 0 h 905"/>
                <a:gd name="T26" fmla="*/ 256 w 988"/>
                <a:gd name="T27" fmla="*/ 23 h 905"/>
                <a:gd name="T28" fmla="*/ 740 w 988"/>
                <a:gd name="T29" fmla="*/ 57 h 905"/>
                <a:gd name="T30" fmla="*/ 987 w 988"/>
                <a:gd name="T31" fmla="*/ 33 h 905"/>
                <a:gd name="T32" fmla="*/ 971 w 988"/>
                <a:gd name="T33" fmla="*/ 154 h 905"/>
                <a:gd name="T34" fmla="*/ 936 w 988"/>
                <a:gd name="T35" fmla="*/ 251 h 905"/>
                <a:gd name="T36" fmla="*/ 886 w 988"/>
                <a:gd name="T37" fmla="*/ 331 h 905"/>
                <a:gd name="T38" fmla="*/ 825 w 988"/>
                <a:gd name="T39" fmla="*/ 395 h 905"/>
                <a:gd name="T40" fmla="*/ 653 w 988"/>
                <a:gd name="T41" fmla="*/ 512 h 905"/>
                <a:gd name="T42" fmla="*/ 576 w 988"/>
                <a:gd name="T43" fmla="*/ 574 h 905"/>
                <a:gd name="T44" fmla="*/ 580 w 988"/>
                <a:gd name="T45" fmla="*/ 601 h 905"/>
                <a:gd name="T46" fmla="*/ 601 w 988"/>
                <a:gd name="T47" fmla="*/ 625 h 905"/>
                <a:gd name="T48" fmla="*/ 599 w 988"/>
                <a:gd name="T49" fmla="*/ 646 h 905"/>
                <a:gd name="T50" fmla="*/ 574 w 988"/>
                <a:gd name="T51" fmla="*/ 666 h 905"/>
                <a:gd name="T52" fmla="*/ 565 w 988"/>
                <a:gd name="T53" fmla="*/ 725 h 905"/>
                <a:gd name="T54" fmla="*/ 619 w 988"/>
                <a:gd name="T55" fmla="*/ 838 h 905"/>
                <a:gd name="T56" fmla="*/ 298 w 988"/>
                <a:gd name="T57" fmla="*/ 855 h 905"/>
                <a:gd name="T58" fmla="*/ 737 w 988"/>
                <a:gd name="T59" fmla="*/ 203 h 905"/>
                <a:gd name="T60" fmla="*/ 707 w 988"/>
                <a:gd name="T61" fmla="*/ 350 h 905"/>
                <a:gd name="T62" fmla="*/ 669 w 988"/>
                <a:gd name="T63" fmla="*/ 443 h 905"/>
                <a:gd name="T64" fmla="*/ 779 w 988"/>
                <a:gd name="T65" fmla="*/ 367 h 905"/>
                <a:gd name="T66" fmla="*/ 855 w 988"/>
                <a:gd name="T67" fmla="*/ 288 h 905"/>
                <a:gd name="T68" fmla="*/ 906 w 988"/>
                <a:gd name="T69" fmla="*/ 192 h 905"/>
                <a:gd name="T70" fmla="*/ 929 w 988"/>
                <a:gd name="T71" fmla="*/ 105 h 905"/>
                <a:gd name="T72" fmla="*/ 761 w 988"/>
                <a:gd name="T73" fmla="*/ 152 h 905"/>
                <a:gd name="T74" fmla="*/ 316 w 988"/>
                <a:gd name="T75" fmla="*/ 428 h 905"/>
                <a:gd name="T76" fmla="*/ 279 w 988"/>
                <a:gd name="T77" fmla="*/ 331 h 905"/>
                <a:gd name="T78" fmla="*/ 258 w 988"/>
                <a:gd name="T79" fmla="*/ 221 h 905"/>
                <a:gd name="T80" fmla="*/ 228 w 988"/>
                <a:gd name="T81" fmla="*/ 152 h 905"/>
                <a:gd name="T82" fmla="*/ 58 w 988"/>
                <a:gd name="T83" fmla="*/ 85 h 905"/>
                <a:gd name="T84" fmla="*/ 77 w 988"/>
                <a:gd name="T85" fmla="*/ 177 h 905"/>
                <a:gd name="T86" fmla="*/ 118 w 988"/>
                <a:gd name="T87" fmla="*/ 263 h 905"/>
                <a:gd name="T88" fmla="*/ 191 w 988"/>
                <a:gd name="T89" fmla="*/ 350 h 905"/>
                <a:gd name="T90" fmla="*/ 326 w 988"/>
                <a:gd name="T91" fmla="*/ 446 h 905"/>
                <a:gd name="T92" fmla="*/ 307 w 988"/>
                <a:gd name="T93" fmla="*/ 170 h 905"/>
                <a:gd name="T94" fmla="*/ 320 w 988"/>
                <a:gd name="T95" fmla="*/ 266 h 905"/>
                <a:gd name="T96" fmla="*/ 358 w 988"/>
                <a:gd name="T97" fmla="*/ 380 h 905"/>
                <a:gd name="T98" fmla="*/ 398 w 988"/>
                <a:gd name="T99" fmla="*/ 448 h 905"/>
                <a:gd name="T100" fmla="*/ 416 w 988"/>
                <a:gd name="T101" fmla="*/ 453 h 905"/>
                <a:gd name="T102" fmla="*/ 429 w 988"/>
                <a:gd name="T103" fmla="*/ 444 h 905"/>
                <a:gd name="T104" fmla="*/ 430 w 988"/>
                <a:gd name="T105" fmla="*/ 425 h 905"/>
                <a:gd name="T106" fmla="*/ 394 w 988"/>
                <a:gd name="T107" fmla="*/ 362 h 905"/>
                <a:gd name="T108" fmla="*/ 360 w 988"/>
                <a:gd name="T109" fmla="*/ 257 h 905"/>
                <a:gd name="T110" fmla="*/ 348 w 988"/>
                <a:gd name="T111" fmla="*/ 166 h 905"/>
                <a:gd name="T112" fmla="*/ 343 w 988"/>
                <a:gd name="T113" fmla="*/ 63 h 905"/>
                <a:gd name="T114" fmla="*/ 329 w 988"/>
                <a:gd name="T115" fmla="*/ 51 h 905"/>
                <a:gd name="T116" fmla="*/ 313 w 988"/>
                <a:gd name="T117" fmla="*/ 53 h 905"/>
                <a:gd name="T118" fmla="*/ 304 w 988"/>
                <a:gd name="T119" fmla="*/ 70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8" h="905">
                  <a:moveTo>
                    <a:pt x="298" y="855"/>
                  </a:moveTo>
                  <a:lnTo>
                    <a:pt x="359" y="855"/>
                  </a:lnTo>
                  <a:lnTo>
                    <a:pt x="359" y="855"/>
                  </a:lnTo>
                  <a:lnTo>
                    <a:pt x="374" y="838"/>
                  </a:lnTo>
                  <a:lnTo>
                    <a:pt x="388" y="819"/>
                  </a:lnTo>
                  <a:lnTo>
                    <a:pt x="401" y="799"/>
                  </a:lnTo>
                  <a:lnTo>
                    <a:pt x="412" y="776"/>
                  </a:lnTo>
                  <a:lnTo>
                    <a:pt x="421" y="752"/>
                  </a:lnTo>
                  <a:lnTo>
                    <a:pt x="427" y="725"/>
                  </a:lnTo>
                  <a:lnTo>
                    <a:pt x="432" y="697"/>
                  </a:lnTo>
                  <a:lnTo>
                    <a:pt x="436" y="666"/>
                  </a:lnTo>
                  <a:lnTo>
                    <a:pt x="425" y="666"/>
                  </a:lnTo>
                  <a:lnTo>
                    <a:pt x="425" y="666"/>
                  </a:lnTo>
                  <a:lnTo>
                    <a:pt x="418" y="666"/>
                  </a:lnTo>
                  <a:lnTo>
                    <a:pt x="412" y="664"/>
                  </a:lnTo>
                  <a:lnTo>
                    <a:pt x="405" y="661"/>
                  </a:lnTo>
                  <a:lnTo>
                    <a:pt x="401" y="656"/>
                  </a:lnTo>
                  <a:lnTo>
                    <a:pt x="397" y="651"/>
                  </a:lnTo>
                  <a:lnTo>
                    <a:pt x="393" y="646"/>
                  </a:lnTo>
                  <a:lnTo>
                    <a:pt x="391" y="639"/>
                  </a:lnTo>
                  <a:lnTo>
                    <a:pt x="390" y="633"/>
                  </a:lnTo>
                  <a:lnTo>
                    <a:pt x="390" y="633"/>
                  </a:lnTo>
                  <a:lnTo>
                    <a:pt x="390" y="633"/>
                  </a:lnTo>
                  <a:lnTo>
                    <a:pt x="391" y="625"/>
                  </a:lnTo>
                  <a:lnTo>
                    <a:pt x="393" y="620"/>
                  </a:lnTo>
                  <a:lnTo>
                    <a:pt x="397" y="613"/>
                  </a:lnTo>
                  <a:lnTo>
                    <a:pt x="401" y="609"/>
                  </a:lnTo>
                  <a:lnTo>
                    <a:pt x="405" y="604"/>
                  </a:lnTo>
                  <a:lnTo>
                    <a:pt x="412" y="601"/>
                  </a:lnTo>
                  <a:lnTo>
                    <a:pt x="418" y="599"/>
                  </a:lnTo>
                  <a:lnTo>
                    <a:pt x="425" y="598"/>
                  </a:lnTo>
                  <a:lnTo>
                    <a:pt x="442" y="598"/>
                  </a:lnTo>
                  <a:lnTo>
                    <a:pt x="442" y="598"/>
                  </a:lnTo>
                  <a:lnTo>
                    <a:pt x="417" y="573"/>
                  </a:lnTo>
                  <a:lnTo>
                    <a:pt x="393" y="546"/>
                  </a:lnTo>
                  <a:lnTo>
                    <a:pt x="371" y="519"/>
                  </a:lnTo>
                  <a:lnTo>
                    <a:pt x="351" y="489"/>
                  </a:lnTo>
                  <a:lnTo>
                    <a:pt x="337" y="512"/>
                  </a:lnTo>
                  <a:lnTo>
                    <a:pt x="337" y="512"/>
                  </a:lnTo>
                  <a:lnTo>
                    <a:pt x="277" y="476"/>
                  </a:lnTo>
                  <a:lnTo>
                    <a:pt x="248" y="458"/>
                  </a:lnTo>
                  <a:lnTo>
                    <a:pt x="219" y="438"/>
                  </a:lnTo>
                  <a:lnTo>
                    <a:pt x="191" y="418"/>
                  </a:lnTo>
                  <a:lnTo>
                    <a:pt x="164" y="395"/>
                  </a:lnTo>
                  <a:lnTo>
                    <a:pt x="138" y="371"/>
                  </a:lnTo>
                  <a:lnTo>
                    <a:pt x="126" y="358"/>
                  </a:lnTo>
                  <a:lnTo>
                    <a:pt x="114" y="345"/>
                  </a:lnTo>
                  <a:lnTo>
                    <a:pt x="114" y="345"/>
                  </a:lnTo>
                  <a:lnTo>
                    <a:pt x="102" y="331"/>
                  </a:lnTo>
                  <a:lnTo>
                    <a:pt x="92" y="317"/>
                  </a:lnTo>
                  <a:lnTo>
                    <a:pt x="81" y="301"/>
                  </a:lnTo>
                  <a:lnTo>
                    <a:pt x="71" y="285"/>
                  </a:lnTo>
                  <a:lnTo>
                    <a:pt x="61" y="269"/>
                  </a:lnTo>
                  <a:lnTo>
                    <a:pt x="53" y="251"/>
                  </a:lnTo>
                  <a:lnTo>
                    <a:pt x="44" y="234"/>
                  </a:lnTo>
                  <a:lnTo>
                    <a:pt x="36" y="216"/>
                  </a:lnTo>
                  <a:lnTo>
                    <a:pt x="30" y="196"/>
                  </a:lnTo>
                  <a:lnTo>
                    <a:pt x="23" y="175"/>
                  </a:lnTo>
                  <a:lnTo>
                    <a:pt x="18" y="154"/>
                  </a:lnTo>
                  <a:lnTo>
                    <a:pt x="13" y="132"/>
                  </a:lnTo>
                  <a:lnTo>
                    <a:pt x="9" y="108"/>
                  </a:lnTo>
                  <a:lnTo>
                    <a:pt x="6" y="84"/>
                  </a:lnTo>
                  <a:lnTo>
                    <a:pt x="4" y="59"/>
                  </a:lnTo>
                  <a:lnTo>
                    <a:pt x="3" y="33"/>
                  </a:lnTo>
                  <a:lnTo>
                    <a:pt x="0" y="0"/>
                  </a:lnTo>
                  <a:lnTo>
                    <a:pt x="33" y="7"/>
                  </a:lnTo>
                  <a:lnTo>
                    <a:pt x="239" y="55"/>
                  </a:lnTo>
                  <a:lnTo>
                    <a:pt x="252" y="58"/>
                  </a:lnTo>
                  <a:lnTo>
                    <a:pt x="252" y="58"/>
                  </a:lnTo>
                  <a:lnTo>
                    <a:pt x="256" y="23"/>
                  </a:lnTo>
                  <a:lnTo>
                    <a:pt x="473" y="23"/>
                  </a:lnTo>
                  <a:lnTo>
                    <a:pt x="520" y="23"/>
                  </a:lnTo>
                  <a:lnTo>
                    <a:pt x="737" y="23"/>
                  </a:lnTo>
                  <a:lnTo>
                    <a:pt x="737" y="23"/>
                  </a:lnTo>
                  <a:lnTo>
                    <a:pt x="740" y="57"/>
                  </a:lnTo>
                  <a:lnTo>
                    <a:pt x="751" y="55"/>
                  </a:lnTo>
                  <a:lnTo>
                    <a:pt x="956" y="7"/>
                  </a:lnTo>
                  <a:lnTo>
                    <a:pt x="988" y="0"/>
                  </a:lnTo>
                  <a:lnTo>
                    <a:pt x="987" y="33"/>
                  </a:lnTo>
                  <a:lnTo>
                    <a:pt x="987" y="33"/>
                  </a:lnTo>
                  <a:lnTo>
                    <a:pt x="986" y="59"/>
                  </a:lnTo>
                  <a:lnTo>
                    <a:pt x="983" y="84"/>
                  </a:lnTo>
                  <a:lnTo>
                    <a:pt x="980" y="108"/>
                  </a:lnTo>
                  <a:lnTo>
                    <a:pt x="976" y="132"/>
                  </a:lnTo>
                  <a:lnTo>
                    <a:pt x="971" y="154"/>
                  </a:lnTo>
                  <a:lnTo>
                    <a:pt x="965" y="175"/>
                  </a:lnTo>
                  <a:lnTo>
                    <a:pt x="960" y="196"/>
                  </a:lnTo>
                  <a:lnTo>
                    <a:pt x="952" y="216"/>
                  </a:lnTo>
                  <a:lnTo>
                    <a:pt x="945" y="234"/>
                  </a:lnTo>
                  <a:lnTo>
                    <a:pt x="936" y="251"/>
                  </a:lnTo>
                  <a:lnTo>
                    <a:pt x="927" y="269"/>
                  </a:lnTo>
                  <a:lnTo>
                    <a:pt x="918" y="285"/>
                  </a:lnTo>
                  <a:lnTo>
                    <a:pt x="908" y="301"/>
                  </a:lnTo>
                  <a:lnTo>
                    <a:pt x="897" y="317"/>
                  </a:lnTo>
                  <a:lnTo>
                    <a:pt x="886" y="331"/>
                  </a:lnTo>
                  <a:lnTo>
                    <a:pt x="874" y="345"/>
                  </a:lnTo>
                  <a:lnTo>
                    <a:pt x="874" y="345"/>
                  </a:lnTo>
                  <a:lnTo>
                    <a:pt x="862" y="358"/>
                  </a:lnTo>
                  <a:lnTo>
                    <a:pt x="850" y="371"/>
                  </a:lnTo>
                  <a:lnTo>
                    <a:pt x="825" y="395"/>
                  </a:lnTo>
                  <a:lnTo>
                    <a:pt x="798" y="418"/>
                  </a:lnTo>
                  <a:lnTo>
                    <a:pt x="770" y="438"/>
                  </a:lnTo>
                  <a:lnTo>
                    <a:pt x="742" y="458"/>
                  </a:lnTo>
                  <a:lnTo>
                    <a:pt x="713" y="476"/>
                  </a:lnTo>
                  <a:lnTo>
                    <a:pt x="653" y="512"/>
                  </a:lnTo>
                  <a:lnTo>
                    <a:pt x="640" y="491"/>
                  </a:lnTo>
                  <a:lnTo>
                    <a:pt x="640" y="491"/>
                  </a:lnTo>
                  <a:lnTo>
                    <a:pt x="620" y="521"/>
                  </a:lnTo>
                  <a:lnTo>
                    <a:pt x="599" y="548"/>
                  </a:lnTo>
                  <a:lnTo>
                    <a:pt x="576" y="574"/>
                  </a:lnTo>
                  <a:lnTo>
                    <a:pt x="551" y="598"/>
                  </a:lnTo>
                  <a:lnTo>
                    <a:pt x="567" y="598"/>
                  </a:lnTo>
                  <a:lnTo>
                    <a:pt x="567" y="598"/>
                  </a:lnTo>
                  <a:lnTo>
                    <a:pt x="574" y="599"/>
                  </a:lnTo>
                  <a:lnTo>
                    <a:pt x="580" y="601"/>
                  </a:lnTo>
                  <a:lnTo>
                    <a:pt x="586" y="604"/>
                  </a:lnTo>
                  <a:lnTo>
                    <a:pt x="591" y="609"/>
                  </a:lnTo>
                  <a:lnTo>
                    <a:pt x="595" y="613"/>
                  </a:lnTo>
                  <a:lnTo>
                    <a:pt x="599" y="620"/>
                  </a:lnTo>
                  <a:lnTo>
                    <a:pt x="601" y="625"/>
                  </a:lnTo>
                  <a:lnTo>
                    <a:pt x="601" y="633"/>
                  </a:lnTo>
                  <a:lnTo>
                    <a:pt x="601" y="633"/>
                  </a:lnTo>
                  <a:lnTo>
                    <a:pt x="601" y="633"/>
                  </a:lnTo>
                  <a:lnTo>
                    <a:pt x="601" y="639"/>
                  </a:lnTo>
                  <a:lnTo>
                    <a:pt x="599" y="646"/>
                  </a:lnTo>
                  <a:lnTo>
                    <a:pt x="595" y="651"/>
                  </a:lnTo>
                  <a:lnTo>
                    <a:pt x="591" y="656"/>
                  </a:lnTo>
                  <a:lnTo>
                    <a:pt x="586" y="661"/>
                  </a:lnTo>
                  <a:lnTo>
                    <a:pt x="580" y="664"/>
                  </a:lnTo>
                  <a:lnTo>
                    <a:pt x="574" y="666"/>
                  </a:lnTo>
                  <a:lnTo>
                    <a:pt x="567" y="666"/>
                  </a:lnTo>
                  <a:lnTo>
                    <a:pt x="557" y="666"/>
                  </a:lnTo>
                  <a:lnTo>
                    <a:pt x="557" y="666"/>
                  </a:lnTo>
                  <a:lnTo>
                    <a:pt x="561" y="697"/>
                  </a:lnTo>
                  <a:lnTo>
                    <a:pt x="565" y="725"/>
                  </a:lnTo>
                  <a:lnTo>
                    <a:pt x="572" y="752"/>
                  </a:lnTo>
                  <a:lnTo>
                    <a:pt x="581" y="776"/>
                  </a:lnTo>
                  <a:lnTo>
                    <a:pt x="592" y="799"/>
                  </a:lnTo>
                  <a:lnTo>
                    <a:pt x="605" y="819"/>
                  </a:lnTo>
                  <a:lnTo>
                    <a:pt x="619" y="838"/>
                  </a:lnTo>
                  <a:lnTo>
                    <a:pt x="634" y="855"/>
                  </a:lnTo>
                  <a:lnTo>
                    <a:pt x="697" y="855"/>
                  </a:lnTo>
                  <a:lnTo>
                    <a:pt x="713" y="905"/>
                  </a:lnTo>
                  <a:lnTo>
                    <a:pt x="283" y="905"/>
                  </a:lnTo>
                  <a:lnTo>
                    <a:pt x="298" y="855"/>
                  </a:lnTo>
                  <a:lnTo>
                    <a:pt x="298" y="855"/>
                  </a:lnTo>
                  <a:close/>
                  <a:moveTo>
                    <a:pt x="742" y="109"/>
                  </a:moveTo>
                  <a:lnTo>
                    <a:pt x="742" y="109"/>
                  </a:lnTo>
                  <a:lnTo>
                    <a:pt x="741" y="157"/>
                  </a:lnTo>
                  <a:lnTo>
                    <a:pt x="737" y="203"/>
                  </a:lnTo>
                  <a:lnTo>
                    <a:pt x="731" y="247"/>
                  </a:lnTo>
                  <a:lnTo>
                    <a:pt x="723" y="289"/>
                  </a:lnTo>
                  <a:lnTo>
                    <a:pt x="719" y="310"/>
                  </a:lnTo>
                  <a:lnTo>
                    <a:pt x="714" y="331"/>
                  </a:lnTo>
                  <a:lnTo>
                    <a:pt x="707" y="350"/>
                  </a:lnTo>
                  <a:lnTo>
                    <a:pt x="701" y="370"/>
                  </a:lnTo>
                  <a:lnTo>
                    <a:pt x="693" y="388"/>
                  </a:lnTo>
                  <a:lnTo>
                    <a:pt x="685" y="407"/>
                  </a:lnTo>
                  <a:lnTo>
                    <a:pt x="678" y="425"/>
                  </a:lnTo>
                  <a:lnTo>
                    <a:pt x="669" y="443"/>
                  </a:lnTo>
                  <a:lnTo>
                    <a:pt x="669" y="443"/>
                  </a:lnTo>
                  <a:lnTo>
                    <a:pt x="715" y="414"/>
                  </a:lnTo>
                  <a:lnTo>
                    <a:pt x="736" y="399"/>
                  </a:lnTo>
                  <a:lnTo>
                    <a:pt x="758" y="383"/>
                  </a:lnTo>
                  <a:lnTo>
                    <a:pt x="779" y="367"/>
                  </a:lnTo>
                  <a:lnTo>
                    <a:pt x="798" y="349"/>
                  </a:lnTo>
                  <a:lnTo>
                    <a:pt x="818" y="331"/>
                  </a:lnTo>
                  <a:lnTo>
                    <a:pt x="836" y="311"/>
                  </a:lnTo>
                  <a:lnTo>
                    <a:pt x="836" y="311"/>
                  </a:lnTo>
                  <a:lnTo>
                    <a:pt x="855" y="288"/>
                  </a:lnTo>
                  <a:lnTo>
                    <a:pt x="871" y="263"/>
                  </a:lnTo>
                  <a:lnTo>
                    <a:pt x="886" y="236"/>
                  </a:lnTo>
                  <a:lnTo>
                    <a:pt x="894" y="222"/>
                  </a:lnTo>
                  <a:lnTo>
                    <a:pt x="900" y="208"/>
                  </a:lnTo>
                  <a:lnTo>
                    <a:pt x="906" y="192"/>
                  </a:lnTo>
                  <a:lnTo>
                    <a:pt x="912" y="177"/>
                  </a:lnTo>
                  <a:lnTo>
                    <a:pt x="917" y="159"/>
                  </a:lnTo>
                  <a:lnTo>
                    <a:pt x="921" y="142"/>
                  </a:lnTo>
                  <a:lnTo>
                    <a:pt x="925" y="123"/>
                  </a:lnTo>
                  <a:lnTo>
                    <a:pt x="929" y="105"/>
                  </a:lnTo>
                  <a:lnTo>
                    <a:pt x="932" y="85"/>
                  </a:lnTo>
                  <a:lnTo>
                    <a:pt x="934" y="66"/>
                  </a:lnTo>
                  <a:lnTo>
                    <a:pt x="793" y="97"/>
                  </a:lnTo>
                  <a:lnTo>
                    <a:pt x="808" y="130"/>
                  </a:lnTo>
                  <a:lnTo>
                    <a:pt x="761" y="152"/>
                  </a:lnTo>
                  <a:lnTo>
                    <a:pt x="742" y="109"/>
                  </a:lnTo>
                  <a:lnTo>
                    <a:pt x="742" y="109"/>
                  </a:lnTo>
                  <a:close/>
                  <a:moveTo>
                    <a:pt x="326" y="446"/>
                  </a:moveTo>
                  <a:lnTo>
                    <a:pt x="326" y="446"/>
                  </a:lnTo>
                  <a:lnTo>
                    <a:pt x="316" y="428"/>
                  </a:lnTo>
                  <a:lnTo>
                    <a:pt x="308" y="409"/>
                  </a:lnTo>
                  <a:lnTo>
                    <a:pt x="300" y="390"/>
                  </a:lnTo>
                  <a:lnTo>
                    <a:pt x="292" y="371"/>
                  </a:lnTo>
                  <a:lnTo>
                    <a:pt x="286" y="350"/>
                  </a:lnTo>
                  <a:lnTo>
                    <a:pt x="279" y="331"/>
                  </a:lnTo>
                  <a:lnTo>
                    <a:pt x="274" y="309"/>
                  </a:lnTo>
                  <a:lnTo>
                    <a:pt x="269" y="288"/>
                  </a:lnTo>
                  <a:lnTo>
                    <a:pt x="264" y="267"/>
                  </a:lnTo>
                  <a:lnTo>
                    <a:pt x="261" y="244"/>
                  </a:lnTo>
                  <a:lnTo>
                    <a:pt x="258" y="221"/>
                  </a:lnTo>
                  <a:lnTo>
                    <a:pt x="256" y="198"/>
                  </a:lnTo>
                  <a:lnTo>
                    <a:pt x="253" y="174"/>
                  </a:lnTo>
                  <a:lnTo>
                    <a:pt x="252" y="151"/>
                  </a:lnTo>
                  <a:lnTo>
                    <a:pt x="251" y="102"/>
                  </a:lnTo>
                  <a:lnTo>
                    <a:pt x="228" y="152"/>
                  </a:lnTo>
                  <a:lnTo>
                    <a:pt x="182" y="130"/>
                  </a:lnTo>
                  <a:lnTo>
                    <a:pt x="197" y="97"/>
                  </a:lnTo>
                  <a:lnTo>
                    <a:pt x="56" y="66"/>
                  </a:lnTo>
                  <a:lnTo>
                    <a:pt x="56" y="66"/>
                  </a:lnTo>
                  <a:lnTo>
                    <a:pt x="58" y="85"/>
                  </a:lnTo>
                  <a:lnTo>
                    <a:pt x="60" y="105"/>
                  </a:lnTo>
                  <a:lnTo>
                    <a:pt x="63" y="123"/>
                  </a:lnTo>
                  <a:lnTo>
                    <a:pt x="68" y="142"/>
                  </a:lnTo>
                  <a:lnTo>
                    <a:pt x="72" y="159"/>
                  </a:lnTo>
                  <a:lnTo>
                    <a:pt x="77" y="177"/>
                  </a:lnTo>
                  <a:lnTo>
                    <a:pt x="83" y="192"/>
                  </a:lnTo>
                  <a:lnTo>
                    <a:pt x="89" y="208"/>
                  </a:lnTo>
                  <a:lnTo>
                    <a:pt x="96" y="222"/>
                  </a:lnTo>
                  <a:lnTo>
                    <a:pt x="102" y="236"/>
                  </a:lnTo>
                  <a:lnTo>
                    <a:pt x="118" y="263"/>
                  </a:lnTo>
                  <a:lnTo>
                    <a:pt x="135" y="288"/>
                  </a:lnTo>
                  <a:lnTo>
                    <a:pt x="153" y="311"/>
                  </a:lnTo>
                  <a:lnTo>
                    <a:pt x="153" y="311"/>
                  </a:lnTo>
                  <a:lnTo>
                    <a:pt x="172" y="332"/>
                  </a:lnTo>
                  <a:lnTo>
                    <a:pt x="191" y="350"/>
                  </a:lnTo>
                  <a:lnTo>
                    <a:pt x="212" y="369"/>
                  </a:lnTo>
                  <a:lnTo>
                    <a:pt x="234" y="385"/>
                  </a:lnTo>
                  <a:lnTo>
                    <a:pt x="256" y="401"/>
                  </a:lnTo>
                  <a:lnTo>
                    <a:pt x="279" y="417"/>
                  </a:lnTo>
                  <a:lnTo>
                    <a:pt x="326" y="446"/>
                  </a:lnTo>
                  <a:lnTo>
                    <a:pt x="326" y="446"/>
                  </a:lnTo>
                  <a:close/>
                  <a:moveTo>
                    <a:pt x="304" y="70"/>
                  </a:moveTo>
                  <a:lnTo>
                    <a:pt x="304" y="70"/>
                  </a:lnTo>
                  <a:lnTo>
                    <a:pt x="304" y="120"/>
                  </a:lnTo>
                  <a:lnTo>
                    <a:pt x="307" y="170"/>
                  </a:lnTo>
                  <a:lnTo>
                    <a:pt x="309" y="194"/>
                  </a:lnTo>
                  <a:lnTo>
                    <a:pt x="312" y="218"/>
                  </a:lnTo>
                  <a:lnTo>
                    <a:pt x="315" y="242"/>
                  </a:lnTo>
                  <a:lnTo>
                    <a:pt x="320" y="266"/>
                  </a:lnTo>
                  <a:lnTo>
                    <a:pt x="320" y="266"/>
                  </a:lnTo>
                  <a:lnTo>
                    <a:pt x="325" y="288"/>
                  </a:lnTo>
                  <a:lnTo>
                    <a:pt x="331" y="312"/>
                  </a:lnTo>
                  <a:lnTo>
                    <a:pt x="339" y="335"/>
                  </a:lnTo>
                  <a:lnTo>
                    <a:pt x="348" y="358"/>
                  </a:lnTo>
                  <a:lnTo>
                    <a:pt x="358" y="380"/>
                  </a:lnTo>
                  <a:lnTo>
                    <a:pt x="368" y="401"/>
                  </a:lnTo>
                  <a:lnTo>
                    <a:pt x="381" y="423"/>
                  </a:lnTo>
                  <a:lnTo>
                    <a:pt x="394" y="445"/>
                  </a:lnTo>
                  <a:lnTo>
                    <a:pt x="394" y="445"/>
                  </a:lnTo>
                  <a:lnTo>
                    <a:pt x="398" y="448"/>
                  </a:lnTo>
                  <a:lnTo>
                    <a:pt x="401" y="450"/>
                  </a:lnTo>
                  <a:lnTo>
                    <a:pt x="404" y="452"/>
                  </a:lnTo>
                  <a:lnTo>
                    <a:pt x="407" y="453"/>
                  </a:lnTo>
                  <a:lnTo>
                    <a:pt x="412" y="453"/>
                  </a:lnTo>
                  <a:lnTo>
                    <a:pt x="416" y="453"/>
                  </a:lnTo>
                  <a:lnTo>
                    <a:pt x="419" y="452"/>
                  </a:lnTo>
                  <a:lnTo>
                    <a:pt x="424" y="450"/>
                  </a:lnTo>
                  <a:lnTo>
                    <a:pt x="424" y="450"/>
                  </a:lnTo>
                  <a:lnTo>
                    <a:pt x="427" y="447"/>
                  </a:lnTo>
                  <a:lnTo>
                    <a:pt x="429" y="444"/>
                  </a:lnTo>
                  <a:lnTo>
                    <a:pt x="430" y="440"/>
                  </a:lnTo>
                  <a:lnTo>
                    <a:pt x="431" y="436"/>
                  </a:lnTo>
                  <a:lnTo>
                    <a:pt x="432" y="433"/>
                  </a:lnTo>
                  <a:lnTo>
                    <a:pt x="431" y="428"/>
                  </a:lnTo>
                  <a:lnTo>
                    <a:pt x="430" y="425"/>
                  </a:lnTo>
                  <a:lnTo>
                    <a:pt x="428" y="421"/>
                  </a:lnTo>
                  <a:lnTo>
                    <a:pt x="428" y="421"/>
                  </a:lnTo>
                  <a:lnTo>
                    <a:pt x="416" y="402"/>
                  </a:lnTo>
                  <a:lnTo>
                    <a:pt x="404" y="382"/>
                  </a:lnTo>
                  <a:lnTo>
                    <a:pt x="394" y="362"/>
                  </a:lnTo>
                  <a:lnTo>
                    <a:pt x="386" y="342"/>
                  </a:lnTo>
                  <a:lnTo>
                    <a:pt x="378" y="321"/>
                  </a:lnTo>
                  <a:lnTo>
                    <a:pt x="371" y="300"/>
                  </a:lnTo>
                  <a:lnTo>
                    <a:pt x="365" y="279"/>
                  </a:lnTo>
                  <a:lnTo>
                    <a:pt x="360" y="257"/>
                  </a:lnTo>
                  <a:lnTo>
                    <a:pt x="360" y="257"/>
                  </a:lnTo>
                  <a:lnTo>
                    <a:pt x="355" y="234"/>
                  </a:lnTo>
                  <a:lnTo>
                    <a:pt x="352" y="212"/>
                  </a:lnTo>
                  <a:lnTo>
                    <a:pt x="350" y="189"/>
                  </a:lnTo>
                  <a:lnTo>
                    <a:pt x="348" y="166"/>
                  </a:lnTo>
                  <a:lnTo>
                    <a:pt x="346" y="119"/>
                  </a:lnTo>
                  <a:lnTo>
                    <a:pt x="346" y="70"/>
                  </a:lnTo>
                  <a:lnTo>
                    <a:pt x="346" y="70"/>
                  </a:lnTo>
                  <a:lnTo>
                    <a:pt x="345" y="67"/>
                  </a:lnTo>
                  <a:lnTo>
                    <a:pt x="343" y="63"/>
                  </a:lnTo>
                  <a:lnTo>
                    <a:pt x="342" y="59"/>
                  </a:lnTo>
                  <a:lnTo>
                    <a:pt x="339" y="56"/>
                  </a:lnTo>
                  <a:lnTo>
                    <a:pt x="337" y="54"/>
                  </a:lnTo>
                  <a:lnTo>
                    <a:pt x="333" y="52"/>
                  </a:lnTo>
                  <a:lnTo>
                    <a:pt x="329" y="51"/>
                  </a:lnTo>
                  <a:lnTo>
                    <a:pt x="325" y="50"/>
                  </a:lnTo>
                  <a:lnTo>
                    <a:pt x="325" y="50"/>
                  </a:lnTo>
                  <a:lnTo>
                    <a:pt x="321" y="51"/>
                  </a:lnTo>
                  <a:lnTo>
                    <a:pt x="317" y="52"/>
                  </a:lnTo>
                  <a:lnTo>
                    <a:pt x="313" y="53"/>
                  </a:lnTo>
                  <a:lnTo>
                    <a:pt x="311" y="56"/>
                  </a:lnTo>
                  <a:lnTo>
                    <a:pt x="308" y="58"/>
                  </a:lnTo>
                  <a:lnTo>
                    <a:pt x="307" y="63"/>
                  </a:lnTo>
                  <a:lnTo>
                    <a:pt x="304" y="66"/>
                  </a:lnTo>
                  <a:lnTo>
                    <a:pt x="304" y="70"/>
                  </a:lnTo>
                  <a:lnTo>
                    <a:pt x="304" y="70"/>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solidFill>
              </a:endParaRPr>
            </a:p>
          </p:txBody>
        </p:sp>
      </p:grpSp>
      <p:grpSp>
        <p:nvGrpSpPr>
          <p:cNvPr id="11" name="组合 10"/>
          <p:cNvGrpSpPr/>
          <p:nvPr/>
        </p:nvGrpSpPr>
        <p:grpSpPr>
          <a:xfrm>
            <a:off x="9501892" y="1451435"/>
            <a:ext cx="1213683" cy="1214370"/>
            <a:chOff x="5030788" y="1708150"/>
            <a:chExt cx="1176338" cy="1176338"/>
          </a:xfrm>
        </p:grpSpPr>
        <p:sp>
          <p:nvSpPr>
            <p:cNvPr id="12" name="Freeform 6"/>
            <p:cNvSpPr>
              <a:spLocks/>
            </p:cNvSpPr>
            <p:nvPr/>
          </p:nvSpPr>
          <p:spPr bwMode="auto">
            <a:xfrm>
              <a:off x="5030788" y="1708150"/>
              <a:ext cx="1176338" cy="1176338"/>
            </a:xfrm>
            <a:custGeom>
              <a:avLst/>
              <a:gdLst>
                <a:gd name="T0" fmla="*/ 1481 w 1482"/>
                <a:gd name="T1" fmla="*/ 780 h 1482"/>
                <a:gd name="T2" fmla="*/ 1467 w 1482"/>
                <a:gd name="T3" fmla="*/ 890 h 1482"/>
                <a:gd name="T4" fmla="*/ 1436 w 1482"/>
                <a:gd name="T5" fmla="*/ 997 h 1482"/>
                <a:gd name="T6" fmla="*/ 1392 w 1482"/>
                <a:gd name="T7" fmla="*/ 1094 h 1482"/>
                <a:gd name="T8" fmla="*/ 1334 w 1482"/>
                <a:gd name="T9" fmla="*/ 1185 h 1482"/>
                <a:gd name="T10" fmla="*/ 1265 w 1482"/>
                <a:gd name="T11" fmla="*/ 1265 h 1482"/>
                <a:gd name="T12" fmla="*/ 1185 w 1482"/>
                <a:gd name="T13" fmla="*/ 1335 h 1482"/>
                <a:gd name="T14" fmla="*/ 1094 w 1482"/>
                <a:gd name="T15" fmla="*/ 1393 h 1482"/>
                <a:gd name="T16" fmla="*/ 996 w 1482"/>
                <a:gd name="T17" fmla="*/ 1437 h 1482"/>
                <a:gd name="T18" fmla="*/ 890 w 1482"/>
                <a:gd name="T19" fmla="*/ 1467 h 1482"/>
                <a:gd name="T20" fmla="*/ 779 w 1482"/>
                <a:gd name="T21" fmla="*/ 1481 h 1482"/>
                <a:gd name="T22" fmla="*/ 703 w 1482"/>
                <a:gd name="T23" fmla="*/ 1481 h 1482"/>
                <a:gd name="T24" fmla="*/ 592 w 1482"/>
                <a:gd name="T25" fmla="*/ 1467 h 1482"/>
                <a:gd name="T26" fmla="*/ 487 w 1482"/>
                <a:gd name="T27" fmla="*/ 1437 h 1482"/>
                <a:gd name="T28" fmla="*/ 388 w 1482"/>
                <a:gd name="T29" fmla="*/ 1393 h 1482"/>
                <a:gd name="T30" fmla="*/ 298 w 1482"/>
                <a:gd name="T31" fmla="*/ 1335 h 1482"/>
                <a:gd name="T32" fmla="*/ 217 w 1482"/>
                <a:gd name="T33" fmla="*/ 1265 h 1482"/>
                <a:gd name="T34" fmla="*/ 147 w 1482"/>
                <a:gd name="T35" fmla="*/ 1185 h 1482"/>
                <a:gd name="T36" fmla="*/ 89 w 1482"/>
                <a:gd name="T37" fmla="*/ 1094 h 1482"/>
                <a:gd name="T38" fmla="*/ 45 w 1482"/>
                <a:gd name="T39" fmla="*/ 997 h 1482"/>
                <a:gd name="T40" fmla="*/ 15 w 1482"/>
                <a:gd name="T41" fmla="*/ 890 h 1482"/>
                <a:gd name="T42" fmla="*/ 1 w 1482"/>
                <a:gd name="T43" fmla="*/ 780 h 1482"/>
                <a:gd name="T44" fmla="*/ 1 w 1482"/>
                <a:gd name="T45" fmla="*/ 704 h 1482"/>
                <a:gd name="T46" fmla="*/ 15 w 1482"/>
                <a:gd name="T47" fmla="*/ 592 h 1482"/>
                <a:gd name="T48" fmla="*/ 45 w 1482"/>
                <a:gd name="T49" fmla="*/ 486 h 1482"/>
                <a:gd name="T50" fmla="*/ 89 w 1482"/>
                <a:gd name="T51" fmla="*/ 389 h 1482"/>
                <a:gd name="T52" fmla="*/ 147 w 1482"/>
                <a:gd name="T53" fmla="*/ 299 h 1482"/>
                <a:gd name="T54" fmla="*/ 217 w 1482"/>
                <a:gd name="T55" fmla="*/ 217 h 1482"/>
                <a:gd name="T56" fmla="*/ 298 w 1482"/>
                <a:gd name="T57" fmla="*/ 148 h 1482"/>
                <a:gd name="T58" fmla="*/ 388 w 1482"/>
                <a:gd name="T59" fmla="*/ 90 h 1482"/>
                <a:gd name="T60" fmla="*/ 487 w 1482"/>
                <a:gd name="T61" fmla="*/ 46 h 1482"/>
                <a:gd name="T62" fmla="*/ 592 w 1482"/>
                <a:gd name="T63" fmla="*/ 15 h 1482"/>
                <a:gd name="T64" fmla="*/ 703 w 1482"/>
                <a:gd name="T65" fmla="*/ 1 h 1482"/>
                <a:gd name="T66" fmla="*/ 779 w 1482"/>
                <a:gd name="T67" fmla="*/ 1 h 1482"/>
                <a:gd name="T68" fmla="*/ 890 w 1482"/>
                <a:gd name="T69" fmla="*/ 15 h 1482"/>
                <a:gd name="T70" fmla="*/ 996 w 1482"/>
                <a:gd name="T71" fmla="*/ 46 h 1482"/>
                <a:gd name="T72" fmla="*/ 1094 w 1482"/>
                <a:gd name="T73" fmla="*/ 90 h 1482"/>
                <a:gd name="T74" fmla="*/ 1185 w 1482"/>
                <a:gd name="T75" fmla="*/ 148 h 1482"/>
                <a:gd name="T76" fmla="*/ 1265 w 1482"/>
                <a:gd name="T77" fmla="*/ 217 h 1482"/>
                <a:gd name="T78" fmla="*/ 1334 w 1482"/>
                <a:gd name="T79" fmla="*/ 299 h 1482"/>
                <a:gd name="T80" fmla="*/ 1392 w 1482"/>
                <a:gd name="T81" fmla="*/ 389 h 1482"/>
                <a:gd name="T82" fmla="*/ 1436 w 1482"/>
                <a:gd name="T83" fmla="*/ 486 h 1482"/>
                <a:gd name="T84" fmla="*/ 1467 w 1482"/>
                <a:gd name="T85" fmla="*/ 592 h 1482"/>
                <a:gd name="T86" fmla="*/ 1481 w 1482"/>
                <a:gd name="T87" fmla="*/ 704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82" h="1482">
                  <a:moveTo>
                    <a:pt x="1482" y="742"/>
                  </a:moveTo>
                  <a:lnTo>
                    <a:pt x="1482" y="742"/>
                  </a:lnTo>
                  <a:lnTo>
                    <a:pt x="1481" y="780"/>
                  </a:lnTo>
                  <a:lnTo>
                    <a:pt x="1478" y="818"/>
                  </a:lnTo>
                  <a:lnTo>
                    <a:pt x="1473" y="854"/>
                  </a:lnTo>
                  <a:lnTo>
                    <a:pt x="1467" y="890"/>
                  </a:lnTo>
                  <a:lnTo>
                    <a:pt x="1458" y="926"/>
                  </a:lnTo>
                  <a:lnTo>
                    <a:pt x="1448" y="962"/>
                  </a:lnTo>
                  <a:lnTo>
                    <a:pt x="1436" y="997"/>
                  </a:lnTo>
                  <a:lnTo>
                    <a:pt x="1423" y="1029"/>
                  </a:lnTo>
                  <a:lnTo>
                    <a:pt x="1408" y="1063"/>
                  </a:lnTo>
                  <a:lnTo>
                    <a:pt x="1392" y="1094"/>
                  </a:lnTo>
                  <a:lnTo>
                    <a:pt x="1375" y="1126"/>
                  </a:lnTo>
                  <a:lnTo>
                    <a:pt x="1355" y="1155"/>
                  </a:lnTo>
                  <a:lnTo>
                    <a:pt x="1334" y="1185"/>
                  </a:lnTo>
                  <a:lnTo>
                    <a:pt x="1313" y="1213"/>
                  </a:lnTo>
                  <a:lnTo>
                    <a:pt x="1289" y="1240"/>
                  </a:lnTo>
                  <a:lnTo>
                    <a:pt x="1265" y="1265"/>
                  </a:lnTo>
                  <a:lnTo>
                    <a:pt x="1239" y="1290"/>
                  </a:lnTo>
                  <a:lnTo>
                    <a:pt x="1212" y="1313"/>
                  </a:lnTo>
                  <a:lnTo>
                    <a:pt x="1185" y="1335"/>
                  </a:lnTo>
                  <a:lnTo>
                    <a:pt x="1155" y="1356"/>
                  </a:lnTo>
                  <a:lnTo>
                    <a:pt x="1125" y="1375"/>
                  </a:lnTo>
                  <a:lnTo>
                    <a:pt x="1094" y="1393"/>
                  </a:lnTo>
                  <a:lnTo>
                    <a:pt x="1062" y="1409"/>
                  </a:lnTo>
                  <a:lnTo>
                    <a:pt x="1029" y="1424"/>
                  </a:lnTo>
                  <a:lnTo>
                    <a:pt x="996" y="1437"/>
                  </a:lnTo>
                  <a:lnTo>
                    <a:pt x="961" y="1449"/>
                  </a:lnTo>
                  <a:lnTo>
                    <a:pt x="926" y="1459"/>
                  </a:lnTo>
                  <a:lnTo>
                    <a:pt x="890" y="1467"/>
                  </a:lnTo>
                  <a:lnTo>
                    <a:pt x="853" y="1473"/>
                  </a:lnTo>
                  <a:lnTo>
                    <a:pt x="817" y="1479"/>
                  </a:lnTo>
                  <a:lnTo>
                    <a:pt x="779" y="1481"/>
                  </a:lnTo>
                  <a:lnTo>
                    <a:pt x="741" y="1482"/>
                  </a:lnTo>
                  <a:lnTo>
                    <a:pt x="741" y="1482"/>
                  </a:lnTo>
                  <a:lnTo>
                    <a:pt x="703" y="1481"/>
                  </a:lnTo>
                  <a:lnTo>
                    <a:pt x="665" y="1479"/>
                  </a:lnTo>
                  <a:lnTo>
                    <a:pt x="628" y="1473"/>
                  </a:lnTo>
                  <a:lnTo>
                    <a:pt x="592" y="1467"/>
                  </a:lnTo>
                  <a:lnTo>
                    <a:pt x="556" y="1459"/>
                  </a:lnTo>
                  <a:lnTo>
                    <a:pt x="520" y="1449"/>
                  </a:lnTo>
                  <a:lnTo>
                    <a:pt x="487" y="1437"/>
                  </a:lnTo>
                  <a:lnTo>
                    <a:pt x="453" y="1424"/>
                  </a:lnTo>
                  <a:lnTo>
                    <a:pt x="419" y="1409"/>
                  </a:lnTo>
                  <a:lnTo>
                    <a:pt x="388" y="1393"/>
                  </a:lnTo>
                  <a:lnTo>
                    <a:pt x="356" y="1375"/>
                  </a:lnTo>
                  <a:lnTo>
                    <a:pt x="327" y="1356"/>
                  </a:lnTo>
                  <a:lnTo>
                    <a:pt x="298" y="1335"/>
                  </a:lnTo>
                  <a:lnTo>
                    <a:pt x="269" y="1313"/>
                  </a:lnTo>
                  <a:lnTo>
                    <a:pt x="242" y="1290"/>
                  </a:lnTo>
                  <a:lnTo>
                    <a:pt x="217" y="1265"/>
                  </a:lnTo>
                  <a:lnTo>
                    <a:pt x="192" y="1240"/>
                  </a:lnTo>
                  <a:lnTo>
                    <a:pt x="170" y="1213"/>
                  </a:lnTo>
                  <a:lnTo>
                    <a:pt x="147" y="1185"/>
                  </a:lnTo>
                  <a:lnTo>
                    <a:pt x="126" y="1155"/>
                  </a:lnTo>
                  <a:lnTo>
                    <a:pt x="108" y="1126"/>
                  </a:lnTo>
                  <a:lnTo>
                    <a:pt x="89" y="1094"/>
                  </a:lnTo>
                  <a:lnTo>
                    <a:pt x="73" y="1063"/>
                  </a:lnTo>
                  <a:lnTo>
                    <a:pt x="58" y="1029"/>
                  </a:lnTo>
                  <a:lnTo>
                    <a:pt x="45" y="997"/>
                  </a:lnTo>
                  <a:lnTo>
                    <a:pt x="34" y="962"/>
                  </a:lnTo>
                  <a:lnTo>
                    <a:pt x="23" y="926"/>
                  </a:lnTo>
                  <a:lnTo>
                    <a:pt x="15" y="890"/>
                  </a:lnTo>
                  <a:lnTo>
                    <a:pt x="9" y="854"/>
                  </a:lnTo>
                  <a:lnTo>
                    <a:pt x="4" y="818"/>
                  </a:lnTo>
                  <a:lnTo>
                    <a:pt x="1" y="780"/>
                  </a:lnTo>
                  <a:lnTo>
                    <a:pt x="0" y="742"/>
                  </a:lnTo>
                  <a:lnTo>
                    <a:pt x="0" y="742"/>
                  </a:lnTo>
                  <a:lnTo>
                    <a:pt x="1" y="704"/>
                  </a:lnTo>
                  <a:lnTo>
                    <a:pt x="4" y="666"/>
                  </a:lnTo>
                  <a:lnTo>
                    <a:pt x="9" y="629"/>
                  </a:lnTo>
                  <a:lnTo>
                    <a:pt x="15" y="592"/>
                  </a:lnTo>
                  <a:lnTo>
                    <a:pt x="23" y="556"/>
                  </a:lnTo>
                  <a:lnTo>
                    <a:pt x="34" y="521"/>
                  </a:lnTo>
                  <a:lnTo>
                    <a:pt x="45" y="486"/>
                  </a:lnTo>
                  <a:lnTo>
                    <a:pt x="58" y="453"/>
                  </a:lnTo>
                  <a:lnTo>
                    <a:pt x="73" y="420"/>
                  </a:lnTo>
                  <a:lnTo>
                    <a:pt x="89" y="389"/>
                  </a:lnTo>
                  <a:lnTo>
                    <a:pt x="108" y="357"/>
                  </a:lnTo>
                  <a:lnTo>
                    <a:pt x="126" y="327"/>
                  </a:lnTo>
                  <a:lnTo>
                    <a:pt x="147" y="299"/>
                  </a:lnTo>
                  <a:lnTo>
                    <a:pt x="170" y="270"/>
                  </a:lnTo>
                  <a:lnTo>
                    <a:pt x="192" y="243"/>
                  </a:lnTo>
                  <a:lnTo>
                    <a:pt x="217" y="217"/>
                  </a:lnTo>
                  <a:lnTo>
                    <a:pt x="242" y="193"/>
                  </a:lnTo>
                  <a:lnTo>
                    <a:pt x="269" y="169"/>
                  </a:lnTo>
                  <a:lnTo>
                    <a:pt x="298" y="148"/>
                  </a:lnTo>
                  <a:lnTo>
                    <a:pt x="327" y="127"/>
                  </a:lnTo>
                  <a:lnTo>
                    <a:pt x="356" y="107"/>
                  </a:lnTo>
                  <a:lnTo>
                    <a:pt x="388" y="90"/>
                  </a:lnTo>
                  <a:lnTo>
                    <a:pt x="419" y="74"/>
                  </a:lnTo>
                  <a:lnTo>
                    <a:pt x="453" y="59"/>
                  </a:lnTo>
                  <a:lnTo>
                    <a:pt x="487" y="46"/>
                  </a:lnTo>
                  <a:lnTo>
                    <a:pt x="520" y="34"/>
                  </a:lnTo>
                  <a:lnTo>
                    <a:pt x="556" y="24"/>
                  </a:lnTo>
                  <a:lnTo>
                    <a:pt x="592" y="15"/>
                  </a:lnTo>
                  <a:lnTo>
                    <a:pt x="628" y="9"/>
                  </a:lnTo>
                  <a:lnTo>
                    <a:pt x="665" y="4"/>
                  </a:lnTo>
                  <a:lnTo>
                    <a:pt x="703" y="1"/>
                  </a:lnTo>
                  <a:lnTo>
                    <a:pt x="741" y="0"/>
                  </a:lnTo>
                  <a:lnTo>
                    <a:pt x="741" y="0"/>
                  </a:lnTo>
                  <a:lnTo>
                    <a:pt x="779" y="1"/>
                  </a:lnTo>
                  <a:lnTo>
                    <a:pt x="817" y="4"/>
                  </a:lnTo>
                  <a:lnTo>
                    <a:pt x="853" y="9"/>
                  </a:lnTo>
                  <a:lnTo>
                    <a:pt x="890" y="15"/>
                  </a:lnTo>
                  <a:lnTo>
                    <a:pt x="926" y="24"/>
                  </a:lnTo>
                  <a:lnTo>
                    <a:pt x="961" y="34"/>
                  </a:lnTo>
                  <a:lnTo>
                    <a:pt x="996" y="46"/>
                  </a:lnTo>
                  <a:lnTo>
                    <a:pt x="1029" y="59"/>
                  </a:lnTo>
                  <a:lnTo>
                    <a:pt x="1062" y="74"/>
                  </a:lnTo>
                  <a:lnTo>
                    <a:pt x="1094" y="90"/>
                  </a:lnTo>
                  <a:lnTo>
                    <a:pt x="1125" y="107"/>
                  </a:lnTo>
                  <a:lnTo>
                    <a:pt x="1155" y="127"/>
                  </a:lnTo>
                  <a:lnTo>
                    <a:pt x="1185" y="148"/>
                  </a:lnTo>
                  <a:lnTo>
                    <a:pt x="1212" y="169"/>
                  </a:lnTo>
                  <a:lnTo>
                    <a:pt x="1239" y="193"/>
                  </a:lnTo>
                  <a:lnTo>
                    <a:pt x="1265" y="217"/>
                  </a:lnTo>
                  <a:lnTo>
                    <a:pt x="1289" y="243"/>
                  </a:lnTo>
                  <a:lnTo>
                    <a:pt x="1313" y="270"/>
                  </a:lnTo>
                  <a:lnTo>
                    <a:pt x="1334" y="299"/>
                  </a:lnTo>
                  <a:lnTo>
                    <a:pt x="1355" y="327"/>
                  </a:lnTo>
                  <a:lnTo>
                    <a:pt x="1375" y="357"/>
                  </a:lnTo>
                  <a:lnTo>
                    <a:pt x="1392" y="389"/>
                  </a:lnTo>
                  <a:lnTo>
                    <a:pt x="1408" y="420"/>
                  </a:lnTo>
                  <a:lnTo>
                    <a:pt x="1423" y="453"/>
                  </a:lnTo>
                  <a:lnTo>
                    <a:pt x="1436" y="486"/>
                  </a:lnTo>
                  <a:lnTo>
                    <a:pt x="1448" y="521"/>
                  </a:lnTo>
                  <a:lnTo>
                    <a:pt x="1458" y="556"/>
                  </a:lnTo>
                  <a:lnTo>
                    <a:pt x="1467" y="592"/>
                  </a:lnTo>
                  <a:lnTo>
                    <a:pt x="1473" y="629"/>
                  </a:lnTo>
                  <a:lnTo>
                    <a:pt x="1478" y="666"/>
                  </a:lnTo>
                  <a:lnTo>
                    <a:pt x="1481" y="704"/>
                  </a:lnTo>
                  <a:lnTo>
                    <a:pt x="1482" y="742"/>
                  </a:lnTo>
                  <a:lnTo>
                    <a:pt x="1482" y="742"/>
                  </a:lnTo>
                  <a:close/>
                </a:path>
              </a:pathLst>
            </a:custGeom>
            <a:solidFill>
              <a:sysClr val="window" lastClr="CEEACA"/>
            </a:solidFill>
            <a:ln>
              <a:noFill/>
            </a:ln>
          </p:spPr>
          <p:txBody>
            <a:bodyPr vert="horz" wrap="square" lIns="91419" tIns="45709" rIns="91419" bIns="45709"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solidFill>
              </a:endParaRPr>
            </a:p>
          </p:txBody>
        </p:sp>
        <p:sp>
          <p:nvSpPr>
            <p:cNvPr id="13" name="Freeform 10"/>
            <p:cNvSpPr>
              <a:spLocks noEditPoints="1"/>
            </p:cNvSpPr>
            <p:nvPr/>
          </p:nvSpPr>
          <p:spPr bwMode="auto">
            <a:xfrm>
              <a:off x="5280025" y="1862138"/>
              <a:ext cx="701675" cy="965200"/>
            </a:xfrm>
            <a:custGeom>
              <a:avLst/>
              <a:gdLst>
                <a:gd name="T0" fmla="*/ 117 w 885"/>
                <a:gd name="T1" fmla="*/ 744 h 1217"/>
                <a:gd name="T2" fmla="*/ 34 w 885"/>
                <a:gd name="T3" fmla="*/ 538 h 1217"/>
                <a:gd name="T4" fmla="*/ 22 w 885"/>
                <a:gd name="T5" fmla="*/ 365 h 1217"/>
                <a:gd name="T6" fmla="*/ 109 w 885"/>
                <a:gd name="T7" fmla="*/ 162 h 1217"/>
                <a:gd name="T8" fmla="*/ 291 w 885"/>
                <a:gd name="T9" fmla="*/ 61 h 1217"/>
                <a:gd name="T10" fmla="*/ 459 w 885"/>
                <a:gd name="T11" fmla="*/ 0 h 1217"/>
                <a:gd name="T12" fmla="*/ 663 w 885"/>
                <a:gd name="T13" fmla="*/ 87 h 1217"/>
                <a:gd name="T14" fmla="*/ 795 w 885"/>
                <a:gd name="T15" fmla="*/ 200 h 1217"/>
                <a:gd name="T16" fmla="*/ 876 w 885"/>
                <a:gd name="T17" fmla="*/ 405 h 1217"/>
                <a:gd name="T18" fmla="*/ 818 w 885"/>
                <a:gd name="T19" fmla="*/ 606 h 1217"/>
                <a:gd name="T20" fmla="*/ 745 w 885"/>
                <a:gd name="T21" fmla="*/ 766 h 1217"/>
                <a:gd name="T22" fmla="*/ 506 w 885"/>
                <a:gd name="T23" fmla="*/ 867 h 1217"/>
                <a:gd name="T24" fmla="*/ 432 w 885"/>
                <a:gd name="T25" fmla="*/ 885 h 1217"/>
                <a:gd name="T26" fmla="*/ 411 w 885"/>
                <a:gd name="T27" fmla="*/ 208 h 1217"/>
                <a:gd name="T28" fmla="*/ 398 w 885"/>
                <a:gd name="T29" fmla="*/ 327 h 1217"/>
                <a:gd name="T30" fmla="*/ 643 w 885"/>
                <a:gd name="T31" fmla="*/ 211 h 1217"/>
                <a:gd name="T32" fmla="*/ 727 w 885"/>
                <a:gd name="T33" fmla="*/ 455 h 1217"/>
                <a:gd name="T34" fmla="*/ 659 w 885"/>
                <a:gd name="T35" fmla="*/ 618 h 1217"/>
                <a:gd name="T36" fmla="*/ 513 w 885"/>
                <a:gd name="T37" fmla="*/ 716 h 1217"/>
                <a:gd name="T38" fmla="*/ 306 w 885"/>
                <a:gd name="T39" fmla="*/ 706 h 1217"/>
                <a:gd name="T40" fmla="*/ 135 w 885"/>
                <a:gd name="T41" fmla="*/ 526 h 1217"/>
                <a:gd name="T42" fmla="*/ 338 w 885"/>
                <a:gd name="T43" fmla="*/ 742 h 1217"/>
                <a:gd name="T44" fmla="*/ 553 w 885"/>
                <a:gd name="T45" fmla="*/ 741 h 1217"/>
                <a:gd name="T46" fmla="*/ 698 w 885"/>
                <a:gd name="T47" fmla="*/ 632 h 1217"/>
                <a:gd name="T48" fmla="*/ 761 w 885"/>
                <a:gd name="T49" fmla="*/ 457 h 1217"/>
                <a:gd name="T50" fmla="*/ 715 w 885"/>
                <a:gd name="T51" fmla="*/ 275 h 1217"/>
                <a:gd name="T52" fmla="*/ 486 w 885"/>
                <a:gd name="T53" fmla="*/ 124 h 1217"/>
                <a:gd name="T54" fmla="*/ 224 w 885"/>
                <a:gd name="T55" fmla="*/ 703 h 1217"/>
                <a:gd name="T56" fmla="*/ 243 w 885"/>
                <a:gd name="T57" fmla="*/ 718 h 1217"/>
                <a:gd name="T58" fmla="*/ 270 w 885"/>
                <a:gd name="T59" fmla="*/ 735 h 1217"/>
                <a:gd name="T60" fmla="*/ 304 w 885"/>
                <a:gd name="T61" fmla="*/ 753 h 1217"/>
                <a:gd name="T62" fmla="*/ 334 w 885"/>
                <a:gd name="T63" fmla="*/ 765 h 1217"/>
                <a:gd name="T64" fmla="*/ 366 w 885"/>
                <a:gd name="T65" fmla="*/ 773 h 1217"/>
                <a:gd name="T66" fmla="*/ 399 w 885"/>
                <a:gd name="T67" fmla="*/ 780 h 1217"/>
                <a:gd name="T68" fmla="*/ 443 w 885"/>
                <a:gd name="T69" fmla="*/ 782 h 1217"/>
                <a:gd name="T70" fmla="*/ 454 w 885"/>
                <a:gd name="T71" fmla="*/ 782 h 1217"/>
                <a:gd name="T72" fmla="*/ 457 w 885"/>
                <a:gd name="T73" fmla="*/ 782 h 1217"/>
                <a:gd name="T74" fmla="*/ 458 w 885"/>
                <a:gd name="T75" fmla="*/ 782 h 1217"/>
                <a:gd name="T76" fmla="*/ 459 w 885"/>
                <a:gd name="T77" fmla="*/ 782 h 1217"/>
                <a:gd name="T78" fmla="*/ 461 w 885"/>
                <a:gd name="T79" fmla="*/ 782 h 1217"/>
                <a:gd name="T80" fmla="*/ 462 w 885"/>
                <a:gd name="T81" fmla="*/ 782 h 1217"/>
                <a:gd name="T82" fmla="*/ 463 w 885"/>
                <a:gd name="T83" fmla="*/ 782 h 1217"/>
                <a:gd name="T84" fmla="*/ 466 w 885"/>
                <a:gd name="T85" fmla="*/ 781 h 1217"/>
                <a:gd name="T86" fmla="*/ 472 w 885"/>
                <a:gd name="T87" fmla="*/ 781 h 1217"/>
                <a:gd name="T88" fmla="*/ 485 w 885"/>
                <a:gd name="T89" fmla="*/ 780 h 1217"/>
                <a:gd name="T90" fmla="*/ 512 w 885"/>
                <a:gd name="T91" fmla="*/ 775 h 1217"/>
                <a:gd name="T92" fmla="*/ 545 w 885"/>
                <a:gd name="T93" fmla="*/ 767 h 1217"/>
                <a:gd name="T94" fmla="*/ 576 w 885"/>
                <a:gd name="T95" fmla="*/ 755 h 1217"/>
                <a:gd name="T96" fmla="*/ 606 w 885"/>
                <a:gd name="T97" fmla="*/ 741 h 1217"/>
                <a:gd name="T98" fmla="*/ 638 w 885"/>
                <a:gd name="T99" fmla="*/ 720 h 1217"/>
                <a:gd name="T100" fmla="*/ 668 w 885"/>
                <a:gd name="T101" fmla="*/ 697 h 1217"/>
                <a:gd name="T102" fmla="*/ 685 w 885"/>
                <a:gd name="T103" fmla="*/ 681 h 1217"/>
                <a:gd name="T104" fmla="*/ 695 w 885"/>
                <a:gd name="T105" fmla="*/ 670 h 1217"/>
                <a:gd name="T106" fmla="*/ 771 w 885"/>
                <a:gd name="T107" fmla="*/ 536 h 1217"/>
                <a:gd name="T108" fmla="*/ 773 w 885"/>
                <a:gd name="T109" fmla="*/ 355 h 1217"/>
                <a:gd name="T110" fmla="*/ 672 w 885"/>
                <a:gd name="T111" fmla="*/ 188 h 1217"/>
                <a:gd name="T112" fmla="*/ 495 w 885"/>
                <a:gd name="T113" fmla="*/ 103 h 1217"/>
                <a:gd name="T114" fmla="*/ 309 w 885"/>
                <a:gd name="T115" fmla="*/ 126 h 1217"/>
                <a:gd name="T116" fmla="*/ 160 w 885"/>
                <a:gd name="T117" fmla="*/ 250 h 1217"/>
                <a:gd name="T118" fmla="*/ 101 w 885"/>
                <a:gd name="T119" fmla="*/ 441 h 1217"/>
                <a:gd name="T120" fmla="*/ 158 w 885"/>
                <a:gd name="T121" fmla="*/ 630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85" h="1217">
                  <a:moveTo>
                    <a:pt x="212" y="796"/>
                  </a:moveTo>
                  <a:lnTo>
                    <a:pt x="125" y="1151"/>
                  </a:lnTo>
                  <a:lnTo>
                    <a:pt x="105" y="1154"/>
                  </a:lnTo>
                  <a:lnTo>
                    <a:pt x="194" y="790"/>
                  </a:lnTo>
                  <a:lnTo>
                    <a:pt x="194" y="790"/>
                  </a:lnTo>
                  <a:lnTo>
                    <a:pt x="178" y="783"/>
                  </a:lnTo>
                  <a:lnTo>
                    <a:pt x="162" y="775"/>
                  </a:lnTo>
                  <a:lnTo>
                    <a:pt x="162" y="775"/>
                  </a:lnTo>
                  <a:lnTo>
                    <a:pt x="149" y="769"/>
                  </a:lnTo>
                  <a:lnTo>
                    <a:pt x="137" y="761"/>
                  </a:lnTo>
                  <a:lnTo>
                    <a:pt x="127" y="753"/>
                  </a:lnTo>
                  <a:lnTo>
                    <a:pt x="117" y="744"/>
                  </a:lnTo>
                  <a:lnTo>
                    <a:pt x="110" y="732"/>
                  </a:lnTo>
                  <a:lnTo>
                    <a:pt x="102" y="719"/>
                  </a:lnTo>
                  <a:lnTo>
                    <a:pt x="96" y="704"/>
                  </a:lnTo>
                  <a:lnTo>
                    <a:pt x="90" y="685"/>
                  </a:lnTo>
                  <a:lnTo>
                    <a:pt x="90" y="685"/>
                  </a:lnTo>
                  <a:lnTo>
                    <a:pt x="77" y="639"/>
                  </a:lnTo>
                  <a:lnTo>
                    <a:pt x="69" y="616"/>
                  </a:lnTo>
                  <a:lnTo>
                    <a:pt x="61" y="594"/>
                  </a:lnTo>
                  <a:lnTo>
                    <a:pt x="61" y="594"/>
                  </a:lnTo>
                  <a:lnTo>
                    <a:pt x="48" y="565"/>
                  </a:lnTo>
                  <a:lnTo>
                    <a:pt x="34" y="538"/>
                  </a:lnTo>
                  <a:lnTo>
                    <a:pt x="34" y="538"/>
                  </a:lnTo>
                  <a:lnTo>
                    <a:pt x="20" y="509"/>
                  </a:lnTo>
                  <a:lnTo>
                    <a:pt x="14" y="495"/>
                  </a:lnTo>
                  <a:lnTo>
                    <a:pt x="9" y="480"/>
                  </a:lnTo>
                  <a:lnTo>
                    <a:pt x="9" y="480"/>
                  </a:lnTo>
                  <a:lnTo>
                    <a:pt x="4" y="466"/>
                  </a:lnTo>
                  <a:lnTo>
                    <a:pt x="1" y="452"/>
                  </a:lnTo>
                  <a:lnTo>
                    <a:pt x="0" y="439"/>
                  </a:lnTo>
                  <a:lnTo>
                    <a:pt x="0" y="426"/>
                  </a:lnTo>
                  <a:lnTo>
                    <a:pt x="2" y="412"/>
                  </a:lnTo>
                  <a:lnTo>
                    <a:pt x="6" y="398"/>
                  </a:lnTo>
                  <a:lnTo>
                    <a:pt x="13" y="382"/>
                  </a:lnTo>
                  <a:lnTo>
                    <a:pt x="22" y="365"/>
                  </a:lnTo>
                  <a:lnTo>
                    <a:pt x="22" y="365"/>
                  </a:lnTo>
                  <a:lnTo>
                    <a:pt x="44" y="323"/>
                  </a:lnTo>
                  <a:lnTo>
                    <a:pt x="55" y="302"/>
                  </a:lnTo>
                  <a:lnTo>
                    <a:pt x="66" y="280"/>
                  </a:lnTo>
                  <a:lnTo>
                    <a:pt x="66" y="280"/>
                  </a:lnTo>
                  <a:lnTo>
                    <a:pt x="77" y="251"/>
                  </a:lnTo>
                  <a:lnTo>
                    <a:pt x="87" y="222"/>
                  </a:lnTo>
                  <a:lnTo>
                    <a:pt x="87" y="222"/>
                  </a:lnTo>
                  <a:lnTo>
                    <a:pt x="97" y="191"/>
                  </a:lnTo>
                  <a:lnTo>
                    <a:pt x="102" y="177"/>
                  </a:lnTo>
                  <a:lnTo>
                    <a:pt x="109" y="162"/>
                  </a:lnTo>
                  <a:lnTo>
                    <a:pt x="109" y="162"/>
                  </a:lnTo>
                  <a:lnTo>
                    <a:pt x="116" y="149"/>
                  </a:lnTo>
                  <a:lnTo>
                    <a:pt x="124" y="138"/>
                  </a:lnTo>
                  <a:lnTo>
                    <a:pt x="131" y="127"/>
                  </a:lnTo>
                  <a:lnTo>
                    <a:pt x="141" y="119"/>
                  </a:lnTo>
                  <a:lnTo>
                    <a:pt x="153" y="110"/>
                  </a:lnTo>
                  <a:lnTo>
                    <a:pt x="166" y="102"/>
                  </a:lnTo>
                  <a:lnTo>
                    <a:pt x="181" y="96"/>
                  </a:lnTo>
                  <a:lnTo>
                    <a:pt x="200" y="90"/>
                  </a:lnTo>
                  <a:lnTo>
                    <a:pt x="200" y="90"/>
                  </a:lnTo>
                  <a:lnTo>
                    <a:pt x="245" y="77"/>
                  </a:lnTo>
                  <a:lnTo>
                    <a:pt x="268" y="70"/>
                  </a:lnTo>
                  <a:lnTo>
                    <a:pt x="291" y="61"/>
                  </a:lnTo>
                  <a:lnTo>
                    <a:pt x="291" y="61"/>
                  </a:lnTo>
                  <a:lnTo>
                    <a:pt x="320" y="49"/>
                  </a:lnTo>
                  <a:lnTo>
                    <a:pt x="347" y="35"/>
                  </a:lnTo>
                  <a:lnTo>
                    <a:pt x="347" y="35"/>
                  </a:lnTo>
                  <a:lnTo>
                    <a:pt x="376" y="20"/>
                  </a:lnTo>
                  <a:lnTo>
                    <a:pt x="390" y="14"/>
                  </a:lnTo>
                  <a:lnTo>
                    <a:pt x="405" y="9"/>
                  </a:lnTo>
                  <a:lnTo>
                    <a:pt x="405" y="9"/>
                  </a:lnTo>
                  <a:lnTo>
                    <a:pt x="419" y="5"/>
                  </a:lnTo>
                  <a:lnTo>
                    <a:pt x="432" y="1"/>
                  </a:lnTo>
                  <a:lnTo>
                    <a:pt x="446" y="0"/>
                  </a:lnTo>
                  <a:lnTo>
                    <a:pt x="459" y="0"/>
                  </a:lnTo>
                  <a:lnTo>
                    <a:pt x="472" y="2"/>
                  </a:lnTo>
                  <a:lnTo>
                    <a:pt x="487" y="7"/>
                  </a:lnTo>
                  <a:lnTo>
                    <a:pt x="503" y="13"/>
                  </a:lnTo>
                  <a:lnTo>
                    <a:pt x="520" y="22"/>
                  </a:lnTo>
                  <a:lnTo>
                    <a:pt x="520" y="22"/>
                  </a:lnTo>
                  <a:lnTo>
                    <a:pt x="561" y="46"/>
                  </a:lnTo>
                  <a:lnTo>
                    <a:pt x="583" y="57"/>
                  </a:lnTo>
                  <a:lnTo>
                    <a:pt x="605" y="66"/>
                  </a:lnTo>
                  <a:lnTo>
                    <a:pt x="605" y="66"/>
                  </a:lnTo>
                  <a:lnTo>
                    <a:pt x="634" y="77"/>
                  </a:lnTo>
                  <a:lnTo>
                    <a:pt x="663" y="87"/>
                  </a:lnTo>
                  <a:lnTo>
                    <a:pt x="663" y="87"/>
                  </a:lnTo>
                  <a:lnTo>
                    <a:pt x="694" y="97"/>
                  </a:lnTo>
                  <a:lnTo>
                    <a:pt x="708" y="102"/>
                  </a:lnTo>
                  <a:lnTo>
                    <a:pt x="723" y="110"/>
                  </a:lnTo>
                  <a:lnTo>
                    <a:pt x="723" y="110"/>
                  </a:lnTo>
                  <a:lnTo>
                    <a:pt x="736" y="116"/>
                  </a:lnTo>
                  <a:lnTo>
                    <a:pt x="747" y="124"/>
                  </a:lnTo>
                  <a:lnTo>
                    <a:pt x="758" y="133"/>
                  </a:lnTo>
                  <a:lnTo>
                    <a:pt x="766" y="142"/>
                  </a:lnTo>
                  <a:lnTo>
                    <a:pt x="775" y="153"/>
                  </a:lnTo>
                  <a:lnTo>
                    <a:pt x="783" y="166"/>
                  </a:lnTo>
                  <a:lnTo>
                    <a:pt x="789" y="182"/>
                  </a:lnTo>
                  <a:lnTo>
                    <a:pt x="795" y="200"/>
                  </a:lnTo>
                  <a:lnTo>
                    <a:pt x="795" y="200"/>
                  </a:lnTo>
                  <a:lnTo>
                    <a:pt x="808" y="247"/>
                  </a:lnTo>
                  <a:lnTo>
                    <a:pt x="815" y="270"/>
                  </a:lnTo>
                  <a:lnTo>
                    <a:pt x="823" y="292"/>
                  </a:lnTo>
                  <a:lnTo>
                    <a:pt x="823" y="292"/>
                  </a:lnTo>
                  <a:lnTo>
                    <a:pt x="836" y="321"/>
                  </a:lnTo>
                  <a:lnTo>
                    <a:pt x="850" y="348"/>
                  </a:lnTo>
                  <a:lnTo>
                    <a:pt x="850" y="348"/>
                  </a:lnTo>
                  <a:lnTo>
                    <a:pt x="864" y="376"/>
                  </a:lnTo>
                  <a:lnTo>
                    <a:pt x="871" y="390"/>
                  </a:lnTo>
                  <a:lnTo>
                    <a:pt x="876" y="405"/>
                  </a:lnTo>
                  <a:lnTo>
                    <a:pt x="876" y="405"/>
                  </a:lnTo>
                  <a:lnTo>
                    <a:pt x="880" y="419"/>
                  </a:lnTo>
                  <a:lnTo>
                    <a:pt x="884" y="433"/>
                  </a:lnTo>
                  <a:lnTo>
                    <a:pt x="885" y="446"/>
                  </a:lnTo>
                  <a:lnTo>
                    <a:pt x="885" y="460"/>
                  </a:lnTo>
                  <a:lnTo>
                    <a:pt x="883" y="474"/>
                  </a:lnTo>
                  <a:lnTo>
                    <a:pt x="878" y="488"/>
                  </a:lnTo>
                  <a:lnTo>
                    <a:pt x="872" y="504"/>
                  </a:lnTo>
                  <a:lnTo>
                    <a:pt x="863" y="520"/>
                  </a:lnTo>
                  <a:lnTo>
                    <a:pt x="863" y="520"/>
                  </a:lnTo>
                  <a:lnTo>
                    <a:pt x="839" y="563"/>
                  </a:lnTo>
                  <a:lnTo>
                    <a:pt x="828" y="583"/>
                  </a:lnTo>
                  <a:lnTo>
                    <a:pt x="818" y="606"/>
                  </a:lnTo>
                  <a:lnTo>
                    <a:pt x="818" y="606"/>
                  </a:lnTo>
                  <a:lnTo>
                    <a:pt x="808" y="634"/>
                  </a:lnTo>
                  <a:lnTo>
                    <a:pt x="798" y="665"/>
                  </a:lnTo>
                  <a:lnTo>
                    <a:pt x="798" y="665"/>
                  </a:lnTo>
                  <a:lnTo>
                    <a:pt x="788" y="694"/>
                  </a:lnTo>
                  <a:lnTo>
                    <a:pt x="783" y="709"/>
                  </a:lnTo>
                  <a:lnTo>
                    <a:pt x="775" y="723"/>
                  </a:lnTo>
                  <a:lnTo>
                    <a:pt x="775" y="723"/>
                  </a:lnTo>
                  <a:lnTo>
                    <a:pt x="766" y="740"/>
                  </a:lnTo>
                  <a:lnTo>
                    <a:pt x="757" y="754"/>
                  </a:lnTo>
                  <a:lnTo>
                    <a:pt x="751" y="760"/>
                  </a:lnTo>
                  <a:lnTo>
                    <a:pt x="745" y="766"/>
                  </a:lnTo>
                  <a:lnTo>
                    <a:pt x="738" y="771"/>
                  </a:lnTo>
                  <a:lnTo>
                    <a:pt x="731" y="777"/>
                  </a:lnTo>
                  <a:lnTo>
                    <a:pt x="805" y="1000"/>
                  </a:lnTo>
                  <a:lnTo>
                    <a:pt x="785" y="998"/>
                  </a:lnTo>
                  <a:lnTo>
                    <a:pt x="714" y="785"/>
                  </a:lnTo>
                  <a:lnTo>
                    <a:pt x="714" y="785"/>
                  </a:lnTo>
                  <a:lnTo>
                    <a:pt x="703" y="790"/>
                  </a:lnTo>
                  <a:lnTo>
                    <a:pt x="772" y="997"/>
                  </a:lnTo>
                  <a:lnTo>
                    <a:pt x="593" y="982"/>
                  </a:lnTo>
                  <a:lnTo>
                    <a:pt x="566" y="1046"/>
                  </a:lnTo>
                  <a:lnTo>
                    <a:pt x="506" y="867"/>
                  </a:lnTo>
                  <a:lnTo>
                    <a:pt x="506" y="867"/>
                  </a:lnTo>
                  <a:lnTo>
                    <a:pt x="495" y="871"/>
                  </a:lnTo>
                  <a:lnTo>
                    <a:pt x="559" y="1063"/>
                  </a:lnTo>
                  <a:lnTo>
                    <a:pt x="550" y="1085"/>
                  </a:lnTo>
                  <a:lnTo>
                    <a:pt x="481" y="876"/>
                  </a:lnTo>
                  <a:lnTo>
                    <a:pt x="480" y="876"/>
                  </a:lnTo>
                  <a:lnTo>
                    <a:pt x="480" y="876"/>
                  </a:lnTo>
                  <a:lnTo>
                    <a:pt x="463" y="882"/>
                  </a:lnTo>
                  <a:lnTo>
                    <a:pt x="448" y="884"/>
                  </a:lnTo>
                  <a:lnTo>
                    <a:pt x="367" y="1217"/>
                  </a:lnTo>
                  <a:lnTo>
                    <a:pt x="356" y="1197"/>
                  </a:lnTo>
                  <a:lnTo>
                    <a:pt x="432" y="885"/>
                  </a:lnTo>
                  <a:lnTo>
                    <a:pt x="432" y="885"/>
                  </a:lnTo>
                  <a:lnTo>
                    <a:pt x="420" y="884"/>
                  </a:lnTo>
                  <a:lnTo>
                    <a:pt x="348" y="1180"/>
                  </a:lnTo>
                  <a:lnTo>
                    <a:pt x="316" y="1117"/>
                  </a:lnTo>
                  <a:lnTo>
                    <a:pt x="139" y="1149"/>
                  </a:lnTo>
                  <a:lnTo>
                    <a:pt x="223" y="799"/>
                  </a:lnTo>
                  <a:lnTo>
                    <a:pt x="220" y="798"/>
                  </a:lnTo>
                  <a:lnTo>
                    <a:pt x="220" y="798"/>
                  </a:lnTo>
                  <a:lnTo>
                    <a:pt x="212" y="796"/>
                  </a:lnTo>
                  <a:lnTo>
                    <a:pt x="212" y="796"/>
                  </a:lnTo>
                  <a:close/>
                  <a:moveTo>
                    <a:pt x="497" y="656"/>
                  </a:moveTo>
                  <a:lnTo>
                    <a:pt x="497" y="208"/>
                  </a:lnTo>
                  <a:lnTo>
                    <a:pt x="411" y="208"/>
                  </a:lnTo>
                  <a:lnTo>
                    <a:pt x="411" y="208"/>
                  </a:lnTo>
                  <a:lnTo>
                    <a:pt x="411" y="216"/>
                  </a:lnTo>
                  <a:lnTo>
                    <a:pt x="408" y="226"/>
                  </a:lnTo>
                  <a:lnTo>
                    <a:pt x="404" y="235"/>
                  </a:lnTo>
                  <a:lnTo>
                    <a:pt x="397" y="243"/>
                  </a:lnTo>
                  <a:lnTo>
                    <a:pt x="397" y="243"/>
                  </a:lnTo>
                  <a:lnTo>
                    <a:pt x="390" y="252"/>
                  </a:lnTo>
                  <a:lnTo>
                    <a:pt x="381" y="258"/>
                  </a:lnTo>
                  <a:lnTo>
                    <a:pt x="371" y="261"/>
                  </a:lnTo>
                  <a:lnTo>
                    <a:pt x="360" y="262"/>
                  </a:lnTo>
                  <a:lnTo>
                    <a:pt x="360" y="327"/>
                  </a:lnTo>
                  <a:lnTo>
                    <a:pt x="398" y="327"/>
                  </a:lnTo>
                  <a:lnTo>
                    <a:pt x="398" y="656"/>
                  </a:lnTo>
                  <a:lnTo>
                    <a:pt x="497" y="656"/>
                  </a:lnTo>
                  <a:lnTo>
                    <a:pt x="497" y="656"/>
                  </a:lnTo>
                  <a:close/>
                  <a:moveTo>
                    <a:pt x="486" y="124"/>
                  </a:moveTo>
                  <a:lnTo>
                    <a:pt x="486" y="124"/>
                  </a:lnTo>
                  <a:lnTo>
                    <a:pt x="511" y="131"/>
                  </a:lnTo>
                  <a:lnTo>
                    <a:pt x="536" y="139"/>
                  </a:lnTo>
                  <a:lnTo>
                    <a:pt x="560" y="150"/>
                  </a:lnTo>
                  <a:lnTo>
                    <a:pt x="582" y="163"/>
                  </a:lnTo>
                  <a:lnTo>
                    <a:pt x="604" y="177"/>
                  </a:lnTo>
                  <a:lnTo>
                    <a:pt x="623" y="194"/>
                  </a:lnTo>
                  <a:lnTo>
                    <a:pt x="643" y="211"/>
                  </a:lnTo>
                  <a:lnTo>
                    <a:pt x="659" y="229"/>
                  </a:lnTo>
                  <a:lnTo>
                    <a:pt x="674" y="250"/>
                  </a:lnTo>
                  <a:lnTo>
                    <a:pt x="688" y="272"/>
                  </a:lnTo>
                  <a:lnTo>
                    <a:pt x="700" y="294"/>
                  </a:lnTo>
                  <a:lnTo>
                    <a:pt x="710" y="318"/>
                  </a:lnTo>
                  <a:lnTo>
                    <a:pt x="718" y="343"/>
                  </a:lnTo>
                  <a:lnTo>
                    <a:pt x="724" y="369"/>
                  </a:lnTo>
                  <a:lnTo>
                    <a:pt x="727" y="397"/>
                  </a:lnTo>
                  <a:lnTo>
                    <a:pt x="728" y="424"/>
                  </a:lnTo>
                  <a:lnTo>
                    <a:pt x="728" y="424"/>
                  </a:lnTo>
                  <a:lnTo>
                    <a:pt x="728" y="439"/>
                  </a:lnTo>
                  <a:lnTo>
                    <a:pt x="727" y="455"/>
                  </a:lnTo>
                  <a:lnTo>
                    <a:pt x="725" y="470"/>
                  </a:lnTo>
                  <a:lnTo>
                    <a:pt x="722" y="486"/>
                  </a:lnTo>
                  <a:lnTo>
                    <a:pt x="719" y="500"/>
                  </a:lnTo>
                  <a:lnTo>
                    <a:pt x="714" y="515"/>
                  </a:lnTo>
                  <a:lnTo>
                    <a:pt x="710" y="529"/>
                  </a:lnTo>
                  <a:lnTo>
                    <a:pt x="704" y="542"/>
                  </a:lnTo>
                  <a:lnTo>
                    <a:pt x="698" y="556"/>
                  </a:lnTo>
                  <a:lnTo>
                    <a:pt x="691" y="569"/>
                  </a:lnTo>
                  <a:lnTo>
                    <a:pt x="684" y="582"/>
                  </a:lnTo>
                  <a:lnTo>
                    <a:pt x="676" y="594"/>
                  </a:lnTo>
                  <a:lnTo>
                    <a:pt x="668" y="606"/>
                  </a:lnTo>
                  <a:lnTo>
                    <a:pt x="659" y="618"/>
                  </a:lnTo>
                  <a:lnTo>
                    <a:pt x="649" y="629"/>
                  </a:lnTo>
                  <a:lnTo>
                    <a:pt x="639" y="640"/>
                  </a:lnTo>
                  <a:lnTo>
                    <a:pt x="628" y="650"/>
                  </a:lnTo>
                  <a:lnTo>
                    <a:pt x="618" y="659"/>
                  </a:lnTo>
                  <a:lnTo>
                    <a:pt x="606" y="668"/>
                  </a:lnTo>
                  <a:lnTo>
                    <a:pt x="594" y="677"/>
                  </a:lnTo>
                  <a:lnTo>
                    <a:pt x="582" y="685"/>
                  </a:lnTo>
                  <a:lnTo>
                    <a:pt x="569" y="692"/>
                  </a:lnTo>
                  <a:lnTo>
                    <a:pt x="556" y="699"/>
                  </a:lnTo>
                  <a:lnTo>
                    <a:pt x="542" y="705"/>
                  </a:lnTo>
                  <a:lnTo>
                    <a:pt x="528" y="710"/>
                  </a:lnTo>
                  <a:lnTo>
                    <a:pt x="513" y="716"/>
                  </a:lnTo>
                  <a:lnTo>
                    <a:pt x="499" y="719"/>
                  </a:lnTo>
                  <a:lnTo>
                    <a:pt x="484" y="723"/>
                  </a:lnTo>
                  <a:lnTo>
                    <a:pt x="469" y="726"/>
                  </a:lnTo>
                  <a:lnTo>
                    <a:pt x="454" y="728"/>
                  </a:lnTo>
                  <a:lnTo>
                    <a:pt x="439" y="729"/>
                  </a:lnTo>
                  <a:lnTo>
                    <a:pt x="423" y="729"/>
                  </a:lnTo>
                  <a:lnTo>
                    <a:pt x="423" y="729"/>
                  </a:lnTo>
                  <a:lnTo>
                    <a:pt x="398" y="728"/>
                  </a:lnTo>
                  <a:lnTo>
                    <a:pt x="374" y="726"/>
                  </a:lnTo>
                  <a:lnTo>
                    <a:pt x="351" y="720"/>
                  </a:lnTo>
                  <a:lnTo>
                    <a:pt x="328" y="714"/>
                  </a:lnTo>
                  <a:lnTo>
                    <a:pt x="306" y="706"/>
                  </a:lnTo>
                  <a:lnTo>
                    <a:pt x="284" y="696"/>
                  </a:lnTo>
                  <a:lnTo>
                    <a:pt x="264" y="684"/>
                  </a:lnTo>
                  <a:lnTo>
                    <a:pt x="244" y="672"/>
                  </a:lnTo>
                  <a:lnTo>
                    <a:pt x="227" y="657"/>
                  </a:lnTo>
                  <a:lnTo>
                    <a:pt x="209" y="642"/>
                  </a:lnTo>
                  <a:lnTo>
                    <a:pt x="193" y="626"/>
                  </a:lnTo>
                  <a:lnTo>
                    <a:pt x="179" y="607"/>
                  </a:lnTo>
                  <a:lnTo>
                    <a:pt x="166" y="589"/>
                  </a:lnTo>
                  <a:lnTo>
                    <a:pt x="154" y="568"/>
                  </a:lnTo>
                  <a:lnTo>
                    <a:pt x="143" y="547"/>
                  </a:lnTo>
                  <a:lnTo>
                    <a:pt x="135" y="526"/>
                  </a:lnTo>
                  <a:lnTo>
                    <a:pt x="135" y="526"/>
                  </a:lnTo>
                  <a:lnTo>
                    <a:pt x="143" y="551"/>
                  </a:lnTo>
                  <a:lnTo>
                    <a:pt x="153" y="575"/>
                  </a:lnTo>
                  <a:lnTo>
                    <a:pt x="164" y="597"/>
                  </a:lnTo>
                  <a:lnTo>
                    <a:pt x="178" y="619"/>
                  </a:lnTo>
                  <a:lnTo>
                    <a:pt x="193" y="640"/>
                  </a:lnTo>
                  <a:lnTo>
                    <a:pt x="209" y="659"/>
                  </a:lnTo>
                  <a:lnTo>
                    <a:pt x="228" y="677"/>
                  </a:lnTo>
                  <a:lnTo>
                    <a:pt x="247" y="693"/>
                  </a:lnTo>
                  <a:lnTo>
                    <a:pt x="268" y="708"/>
                  </a:lnTo>
                  <a:lnTo>
                    <a:pt x="291" y="721"/>
                  </a:lnTo>
                  <a:lnTo>
                    <a:pt x="314" y="733"/>
                  </a:lnTo>
                  <a:lnTo>
                    <a:pt x="338" y="742"/>
                  </a:lnTo>
                  <a:lnTo>
                    <a:pt x="363" y="749"/>
                  </a:lnTo>
                  <a:lnTo>
                    <a:pt x="389" y="755"/>
                  </a:lnTo>
                  <a:lnTo>
                    <a:pt x="416" y="759"/>
                  </a:lnTo>
                  <a:lnTo>
                    <a:pt x="443" y="760"/>
                  </a:lnTo>
                  <a:lnTo>
                    <a:pt x="443" y="760"/>
                  </a:lnTo>
                  <a:lnTo>
                    <a:pt x="459" y="759"/>
                  </a:lnTo>
                  <a:lnTo>
                    <a:pt x="475" y="758"/>
                  </a:lnTo>
                  <a:lnTo>
                    <a:pt x="491" y="756"/>
                  </a:lnTo>
                  <a:lnTo>
                    <a:pt x="507" y="754"/>
                  </a:lnTo>
                  <a:lnTo>
                    <a:pt x="522" y="749"/>
                  </a:lnTo>
                  <a:lnTo>
                    <a:pt x="537" y="745"/>
                  </a:lnTo>
                  <a:lnTo>
                    <a:pt x="553" y="741"/>
                  </a:lnTo>
                  <a:lnTo>
                    <a:pt x="567" y="735"/>
                  </a:lnTo>
                  <a:lnTo>
                    <a:pt x="581" y="729"/>
                  </a:lnTo>
                  <a:lnTo>
                    <a:pt x="595" y="721"/>
                  </a:lnTo>
                  <a:lnTo>
                    <a:pt x="608" y="714"/>
                  </a:lnTo>
                  <a:lnTo>
                    <a:pt x="621" y="705"/>
                  </a:lnTo>
                  <a:lnTo>
                    <a:pt x="634" y="696"/>
                  </a:lnTo>
                  <a:lnTo>
                    <a:pt x="646" y="686"/>
                  </a:lnTo>
                  <a:lnTo>
                    <a:pt x="657" y="677"/>
                  </a:lnTo>
                  <a:lnTo>
                    <a:pt x="669" y="667"/>
                  </a:lnTo>
                  <a:lnTo>
                    <a:pt x="678" y="655"/>
                  </a:lnTo>
                  <a:lnTo>
                    <a:pt x="688" y="644"/>
                  </a:lnTo>
                  <a:lnTo>
                    <a:pt x="698" y="632"/>
                  </a:lnTo>
                  <a:lnTo>
                    <a:pt x="707" y="619"/>
                  </a:lnTo>
                  <a:lnTo>
                    <a:pt x="715" y="606"/>
                  </a:lnTo>
                  <a:lnTo>
                    <a:pt x="723" y="593"/>
                  </a:lnTo>
                  <a:lnTo>
                    <a:pt x="731" y="579"/>
                  </a:lnTo>
                  <a:lnTo>
                    <a:pt x="737" y="565"/>
                  </a:lnTo>
                  <a:lnTo>
                    <a:pt x="742" y="551"/>
                  </a:lnTo>
                  <a:lnTo>
                    <a:pt x="747" y="536"/>
                  </a:lnTo>
                  <a:lnTo>
                    <a:pt x="751" y="520"/>
                  </a:lnTo>
                  <a:lnTo>
                    <a:pt x="756" y="505"/>
                  </a:lnTo>
                  <a:lnTo>
                    <a:pt x="758" y="489"/>
                  </a:lnTo>
                  <a:lnTo>
                    <a:pt x="760" y="474"/>
                  </a:lnTo>
                  <a:lnTo>
                    <a:pt x="761" y="457"/>
                  </a:lnTo>
                  <a:lnTo>
                    <a:pt x="762" y="441"/>
                  </a:lnTo>
                  <a:lnTo>
                    <a:pt x="762" y="441"/>
                  </a:lnTo>
                  <a:lnTo>
                    <a:pt x="761" y="426"/>
                  </a:lnTo>
                  <a:lnTo>
                    <a:pt x="760" y="411"/>
                  </a:lnTo>
                  <a:lnTo>
                    <a:pt x="759" y="397"/>
                  </a:lnTo>
                  <a:lnTo>
                    <a:pt x="757" y="381"/>
                  </a:lnTo>
                  <a:lnTo>
                    <a:pt x="753" y="367"/>
                  </a:lnTo>
                  <a:lnTo>
                    <a:pt x="749" y="353"/>
                  </a:lnTo>
                  <a:lnTo>
                    <a:pt x="746" y="340"/>
                  </a:lnTo>
                  <a:lnTo>
                    <a:pt x="740" y="326"/>
                  </a:lnTo>
                  <a:lnTo>
                    <a:pt x="729" y="300"/>
                  </a:lnTo>
                  <a:lnTo>
                    <a:pt x="715" y="275"/>
                  </a:lnTo>
                  <a:lnTo>
                    <a:pt x="700" y="252"/>
                  </a:lnTo>
                  <a:lnTo>
                    <a:pt x="682" y="230"/>
                  </a:lnTo>
                  <a:lnTo>
                    <a:pt x="663" y="210"/>
                  </a:lnTo>
                  <a:lnTo>
                    <a:pt x="642" y="191"/>
                  </a:lnTo>
                  <a:lnTo>
                    <a:pt x="619" y="175"/>
                  </a:lnTo>
                  <a:lnTo>
                    <a:pt x="595" y="160"/>
                  </a:lnTo>
                  <a:lnTo>
                    <a:pt x="569" y="148"/>
                  </a:lnTo>
                  <a:lnTo>
                    <a:pt x="543" y="137"/>
                  </a:lnTo>
                  <a:lnTo>
                    <a:pt x="529" y="134"/>
                  </a:lnTo>
                  <a:lnTo>
                    <a:pt x="515" y="129"/>
                  </a:lnTo>
                  <a:lnTo>
                    <a:pt x="500" y="127"/>
                  </a:lnTo>
                  <a:lnTo>
                    <a:pt x="486" y="124"/>
                  </a:lnTo>
                  <a:lnTo>
                    <a:pt x="486" y="124"/>
                  </a:lnTo>
                  <a:close/>
                  <a:moveTo>
                    <a:pt x="216" y="696"/>
                  </a:moveTo>
                  <a:lnTo>
                    <a:pt x="217" y="696"/>
                  </a:lnTo>
                  <a:lnTo>
                    <a:pt x="217" y="697"/>
                  </a:lnTo>
                  <a:lnTo>
                    <a:pt x="217" y="697"/>
                  </a:lnTo>
                  <a:lnTo>
                    <a:pt x="221" y="701"/>
                  </a:lnTo>
                  <a:lnTo>
                    <a:pt x="221" y="701"/>
                  </a:lnTo>
                  <a:lnTo>
                    <a:pt x="221" y="701"/>
                  </a:lnTo>
                  <a:lnTo>
                    <a:pt x="221" y="701"/>
                  </a:lnTo>
                  <a:lnTo>
                    <a:pt x="223" y="702"/>
                  </a:lnTo>
                  <a:lnTo>
                    <a:pt x="223" y="702"/>
                  </a:lnTo>
                  <a:lnTo>
                    <a:pt x="224" y="703"/>
                  </a:lnTo>
                  <a:lnTo>
                    <a:pt x="224" y="703"/>
                  </a:lnTo>
                  <a:lnTo>
                    <a:pt x="224" y="703"/>
                  </a:lnTo>
                  <a:lnTo>
                    <a:pt x="224" y="703"/>
                  </a:lnTo>
                  <a:lnTo>
                    <a:pt x="225" y="703"/>
                  </a:lnTo>
                  <a:lnTo>
                    <a:pt x="227" y="705"/>
                  </a:lnTo>
                  <a:lnTo>
                    <a:pt x="227" y="705"/>
                  </a:lnTo>
                  <a:lnTo>
                    <a:pt x="231" y="708"/>
                  </a:lnTo>
                  <a:lnTo>
                    <a:pt x="231" y="709"/>
                  </a:lnTo>
                  <a:lnTo>
                    <a:pt x="232" y="709"/>
                  </a:lnTo>
                  <a:lnTo>
                    <a:pt x="232" y="709"/>
                  </a:lnTo>
                  <a:lnTo>
                    <a:pt x="243" y="718"/>
                  </a:lnTo>
                  <a:lnTo>
                    <a:pt x="243" y="718"/>
                  </a:lnTo>
                  <a:lnTo>
                    <a:pt x="247" y="721"/>
                  </a:lnTo>
                  <a:lnTo>
                    <a:pt x="249" y="722"/>
                  </a:lnTo>
                  <a:lnTo>
                    <a:pt x="249" y="722"/>
                  </a:lnTo>
                  <a:lnTo>
                    <a:pt x="253" y="726"/>
                  </a:lnTo>
                  <a:lnTo>
                    <a:pt x="256" y="727"/>
                  </a:lnTo>
                  <a:lnTo>
                    <a:pt x="256" y="727"/>
                  </a:lnTo>
                  <a:lnTo>
                    <a:pt x="256" y="727"/>
                  </a:lnTo>
                  <a:lnTo>
                    <a:pt x="261" y="730"/>
                  </a:lnTo>
                  <a:lnTo>
                    <a:pt x="264" y="731"/>
                  </a:lnTo>
                  <a:lnTo>
                    <a:pt x="264" y="731"/>
                  </a:lnTo>
                  <a:lnTo>
                    <a:pt x="267" y="733"/>
                  </a:lnTo>
                  <a:lnTo>
                    <a:pt x="270" y="735"/>
                  </a:lnTo>
                  <a:lnTo>
                    <a:pt x="270" y="735"/>
                  </a:lnTo>
                  <a:lnTo>
                    <a:pt x="275" y="739"/>
                  </a:lnTo>
                  <a:lnTo>
                    <a:pt x="278" y="740"/>
                  </a:lnTo>
                  <a:lnTo>
                    <a:pt x="281" y="742"/>
                  </a:lnTo>
                  <a:lnTo>
                    <a:pt x="285" y="744"/>
                  </a:lnTo>
                  <a:lnTo>
                    <a:pt x="289" y="746"/>
                  </a:lnTo>
                  <a:lnTo>
                    <a:pt x="293" y="747"/>
                  </a:lnTo>
                  <a:lnTo>
                    <a:pt x="296" y="749"/>
                  </a:lnTo>
                  <a:lnTo>
                    <a:pt x="296" y="749"/>
                  </a:lnTo>
                  <a:lnTo>
                    <a:pt x="300" y="752"/>
                  </a:lnTo>
                  <a:lnTo>
                    <a:pt x="304" y="753"/>
                  </a:lnTo>
                  <a:lnTo>
                    <a:pt x="304" y="753"/>
                  </a:lnTo>
                  <a:lnTo>
                    <a:pt x="308" y="755"/>
                  </a:lnTo>
                  <a:lnTo>
                    <a:pt x="310" y="756"/>
                  </a:lnTo>
                  <a:lnTo>
                    <a:pt x="310" y="756"/>
                  </a:lnTo>
                  <a:lnTo>
                    <a:pt x="316" y="758"/>
                  </a:lnTo>
                  <a:lnTo>
                    <a:pt x="319" y="759"/>
                  </a:lnTo>
                  <a:lnTo>
                    <a:pt x="319" y="759"/>
                  </a:lnTo>
                  <a:lnTo>
                    <a:pt x="323" y="761"/>
                  </a:lnTo>
                  <a:lnTo>
                    <a:pt x="326" y="761"/>
                  </a:lnTo>
                  <a:lnTo>
                    <a:pt x="326" y="761"/>
                  </a:lnTo>
                  <a:lnTo>
                    <a:pt x="332" y="764"/>
                  </a:lnTo>
                  <a:lnTo>
                    <a:pt x="334" y="765"/>
                  </a:lnTo>
                  <a:lnTo>
                    <a:pt x="334" y="765"/>
                  </a:lnTo>
                  <a:lnTo>
                    <a:pt x="340" y="767"/>
                  </a:lnTo>
                  <a:lnTo>
                    <a:pt x="342" y="767"/>
                  </a:lnTo>
                  <a:lnTo>
                    <a:pt x="342" y="767"/>
                  </a:lnTo>
                  <a:lnTo>
                    <a:pt x="348" y="769"/>
                  </a:lnTo>
                  <a:lnTo>
                    <a:pt x="351" y="769"/>
                  </a:lnTo>
                  <a:lnTo>
                    <a:pt x="351" y="769"/>
                  </a:lnTo>
                  <a:lnTo>
                    <a:pt x="356" y="771"/>
                  </a:lnTo>
                  <a:lnTo>
                    <a:pt x="358" y="771"/>
                  </a:lnTo>
                  <a:lnTo>
                    <a:pt x="358" y="771"/>
                  </a:lnTo>
                  <a:lnTo>
                    <a:pt x="365" y="773"/>
                  </a:lnTo>
                  <a:lnTo>
                    <a:pt x="366" y="773"/>
                  </a:lnTo>
                  <a:lnTo>
                    <a:pt x="366" y="773"/>
                  </a:lnTo>
                  <a:lnTo>
                    <a:pt x="372" y="775"/>
                  </a:lnTo>
                  <a:lnTo>
                    <a:pt x="374" y="775"/>
                  </a:lnTo>
                  <a:lnTo>
                    <a:pt x="374" y="775"/>
                  </a:lnTo>
                  <a:lnTo>
                    <a:pt x="382" y="777"/>
                  </a:lnTo>
                  <a:lnTo>
                    <a:pt x="383" y="777"/>
                  </a:lnTo>
                  <a:lnTo>
                    <a:pt x="383" y="777"/>
                  </a:lnTo>
                  <a:lnTo>
                    <a:pt x="390" y="778"/>
                  </a:lnTo>
                  <a:lnTo>
                    <a:pt x="391" y="779"/>
                  </a:lnTo>
                  <a:lnTo>
                    <a:pt x="391" y="779"/>
                  </a:lnTo>
                  <a:lnTo>
                    <a:pt x="398" y="780"/>
                  </a:lnTo>
                  <a:lnTo>
                    <a:pt x="399" y="780"/>
                  </a:lnTo>
                  <a:lnTo>
                    <a:pt x="399" y="780"/>
                  </a:lnTo>
                  <a:lnTo>
                    <a:pt x="407" y="780"/>
                  </a:lnTo>
                  <a:lnTo>
                    <a:pt x="407" y="781"/>
                  </a:lnTo>
                  <a:lnTo>
                    <a:pt x="408" y="781"/>
                  </a:lnTo>
                  <a:lnTo>
                    <a:pt x="408" y="781"/>
                  </a:lnTo>
                  <a:lnTo>
                    <a:pt x="416" y="781"/>
                  </a:lnTo>
                  <a:lnTo>
                    <a:pt x="417" y="781"/>
                  </a:lnTo>
                  <a:lnTo>
                    <a:pt x="417" y="781"/>
                  </a:lnTo>
                  <a:lnTo>
                    <a:pt x="433" y="782"/>
                  </a:lnTo>
                  <a:lnTo>
                    <a:pt x="434" y="782"/>
                  </a:lnTo>
                  <a:lnTo>
                    <a:pt x="434" y="782"/>
                  </a:lnTo>
                  <a:lnTo>
                    <a:pt x="443" y="782"/>
                  </a:lnTo>
                  <a:lnTo>
                    <a:pt x="443" y="782"/>
                  </a:lnTo>
                  <a:lnTo>
                    <a:pt x="449" y="782"/>
                  </a:lnTo>
                  <a:lnTo>
                    <a:pt x="449" y="782"/>
                  </a:lnTo>
                  <a:lnTo>
                    <a:pt x="449" y="782"/>
                  </a:lnTo>
                  <a:lnTo>
                    <a:pt x="449" y="782"/>
                  </a:lnTo>
                  <a:lnTo>
                    <a:pt x="453" y="782"/>
                  </a:lnTo>
                  <a:lnTo>
                    <a:pt x="454" y="782"/>
                  </a:lnTo>
                  <a:lnTo>
                    <a:pt x="454" y="782"/>
                  </a:lnTo>
                  <a:lnTo>
                    <a:pt x="454" y="782"/>
                  </a:lnTo>
                  <a:lnTo>
                    <a:pt x="454" y="782"/>
                  </a:lnTo>
                  <a:lnTo>
                    <a:pt x="454" y="782"/>
                  </a:lnTo>
                  <a:lnTo>
                    <a:pt x="454" y="782"/>
                  </a:lnTo>
                  <a:lnTo>
                    <a:pt x="454" y="782"/>
                  </a:lnTo>
                  <a:lnTo>
                    <a:pt x="454" y="782"/>
                  </a:lnTo>
                  <a:lnTo>
                    <a:pt x="454" y="782"/>
                  </a:lnTo>
                  <a:lnTo>
                    <a:pt x="455" y="782"/>
                  </a:lnTo>
                  <a:lnTo>
                    <a:pt x="455" y="782"/>
                  </a:lnTo>
                  <a:lnTo>
                    <a:pt x="455" y="782"/>
                  </a:lnTo>
                  <a:lnTo>
                    <a:pt x="455" y="782"/>
                  </a:lnTo>
                  <a:lnTo>
                    <a:pt x="455" y="782"/>
                  </a:lnTo>
                  <a:lnTo>
                    <a:pt x="456" y="782"/>
                  </a:lnTo>
                  <a:lnTo>
                    <a:pt x="456" y="782"/>
                  </a:lnTo>
                  <a:lnTo>
                    <a:pt x="456" y="782"/>
                  </a:lnTo>
                  <a:lnTo>
                    <a:pt x="456" y="782"/>
                  </a:lnTo>
                  <a:lnTo>
                    <a:pt x="457" y="782"/>
                  </a:lnTo>
                  <a:lnTo>
                    <a:pt x="457" y="782"/>
                  </a:lnTo>
                  <a:lnTo>
                    <a:pt x="457" y="782"/>
                  </a:lnTo>
                  <a:lnTo>
                    <a:pt x="457" y="782"/>
                  </a:lnTo>
                  <a:lnTo>
                    <a:pt x="457" y="782"/>
                  </a:lnTo>
                  <a:lnTo>
                    <a:pt x="457" y="782"/>
                  </a:lnTo>
                  <a:lnTo>
                    <a:pt x="457" y="782"/>
                  </a:lnTo>
                  <a:lnTo>
                    <a:pt x="457" y="782"/>
                  </a:lnTo>
                  <a:lnTo>
                    <a:pt x="457" y="782"/>
                  </a:lnTo>
                  <a:lnTo>
                    <a:pt x="458" y="782"/>
                  </a:lnTo>
                  <a:lnTo>
                    <a:pt x="458" y="782"/>
                  </a:lnTo>
                  <a:lnTo>
                    <a:pt x="458" y="782"/>
                  </a:lnTo>
                  <a:lnTo>
                    <a:pt x="458" y="782"/>
                  </a:lnTo>
                  <a:lnTo>
                    <a:pt x="458" y="782"/>
                  </a:lnTo>
                  <a:lnTo>
                    <a:pt x="458" y="782"/>
                  </a:lnTo>
                  <a:lnTo>
                    <a:pt x="458" y="782"/>
                  </a:lnTo>
                  <a:lnTo>
                    <a:pt x="458" y="782"/>
                  </a:lnTo>
                  <a:lnTo>
                    <a:pt x="459" y="782"/>
                  </a:lnTo>
                  <a:lnTo>
                    <a:pt x="459" y="782"/>
                  </a:lnTo>
                  <a:lnTo>
                    <a:pt x="459" y="782"/>
                  </a:lnTo>
                  <a:lnTo>
                    <a:pt x="459" y="782"/>
                  </a:lnTo>
                  <a:lnTo>
                    <a:pt x="459" y="782"/>
                  </a:lnTo>
                  <a:lnTo>
                    <a:pt x="459" y="782"/>
                  </a:lnTo>
                  <a:lnTo>
                    <a:pt x="459" y="782"/>
                  </a:lnTo>
                  <a:lnTo>
                    <a:pt x="459" y="782"/>
                  </a:lnTo>
                  <a:lnTo>
                    <a:pt x="459" y="782"/>
                  </a:lnTo>
                  <a:lnTo>
                    <a:pt x="460" y="782"/>
                  </a:lnTo>
                  <a:lnTo>
                    <a:pt x="460" y="782"/>
                  </a:lnTo>
                  <a:lnTo>
                    <a:pt x="460" y="782"/>
                  </a:lnTo>
                  <a:lnTo>
                    <a:pt x="460" y="782"/>
                  </a:lnTo>
                  <a:lnTo>
                    <a:pt x="460" y="782"/>
                  </a:lnTo>
                  <a:lnTo>
                    <a:pt x="460" y="782"/>
                  </a:lnTo>
                  <a:lnTo>
                    <a:pt x="460" y="782"/>
                  </a:lnTo>
                  <a:lnTo>
                    <a:pt x="460" y="782"/>
                  </a:lnTo>
                  <a:lnTo>
                    <a:pt x="460" y="782"/>
                  </a:lnTo>
                  <a:lnTo>
                    <a:pt x="461" y="782"/>
                  </a:lnTo>
                  <a:lnTo>
                    <a:pt x="461" y="782"/>
                  </a:lnTo>
                  <a:lnTo>
                    <a:pt x="461" y="782"/>
                  </a:lnTo>
                  <a:lnTo>
                    <a:pt x="461" y="782"/>
                  </a:lnTo>
                  <a:lnTo>
                    <a:pt x="461" y="782"/>
                  </a:lnTo>
                  <a:lnTo>
                    <a:pt x="461" y="782"/>
                  </a:lnTo>
                  <a:lnTo>
                    <a:pt x="461" y="782"/>
                  </a:lnTo>
                  <a:lnTo>
                    <a:pt x="461" y="782"/>
                  </a:lnTo>
                  <a:lnTo>
                    <a:pt x="462" y="782"/>
                  </a:lnTo>
                  <a:lnTo>
                    <a:pt x="462" y="782"/>
                  </a:lnTo>
                  <a:lnTo>
                    <a:pt x="462" y="782"/>
                  </a:lnTo>
                  <a:lnTo>
                    <a:pt x="462" y="782"/>
                  </a:lnTo>
                  <a:lnTo>
                    <a:pt x="462" y="782"/>
                  </a:lnTo>
                  <a:lnTo>
                    <a:pt x="462" y="782"/>
                  </a:lnTo>
                  <a:lnTo>
                    <a:pt x="462" y="782"/>
                  </a:lnTo>
                  <a:lnTo>
                    <a:pt x="462" y="782"/>
                  </a:lnTo>
                  <a:lnTo>
                    <a:pt x="462" y="782"/>
                  </a:lnTo>
                  <a:lnTo>
                    <a:pt x="462" y="782"/>
                  </a:lnTo>
                  <a:lnTo>
                    <a:pt x="463" y="782"/>
                  </a:lnTo>
                  <a:lnTo>
                    <a:pt x="463" y="782"/>
                  </a:lnTo>
                  <a:lnTo>
                    <a:pt x="463" y="782"/>
                  </a:lnTo>
                  <a:lnTo>
                    <a:pt x="463" y="782"/>
                  </a:lnTo>
                  <a:lnTo>
                    <a:pt x="463" y="782"/>
                  </a:lnTo>
                  <a:lnTo>
                    <a:pt x="463" y="782"/>
                  </a:lnTo>
                  <a:lnTo>
                    <a:pt x="463" y="782"/>
                  </a:lnTo>
                  <a:lnTo>
                    <a:pt x="463" y="782"/>
                  </a:lnTo>
                  <a:lnTo>
                    <a:pt x="465" y="781"/>
                  </a:lnTo>
                  <a:lnTo>
                    <a:pt x="465" y="781"/>
                  </a:lnTo>
                  <a:lnTo>
                    <a:pt x="465" y="781"/>
                  </a:lnTo>
                  <a:lnTo>
                    <a:pt x="465" y="781"/>
                  </a:lnTo>
                  <a:lnTo>
                    <a:pt x="465" y="781"/>
                  </a:lnTo>
                  <a:lnTo>
                    <a:pt x="465" y="781"/>
                  </a:lnTo>
                  <a:lnTo>
                    <a:pt x="465" y="781"/>
                  </a:lnTo>
                  <a:lnTo>
                    <a:pt x="466" y="781"/>
                  </a:lnTo>
                  <a:lnTo>
                    <a:pt x="466" y="781"/>
                  </a:lnTo>
                  <a:lnTo>
                    <a:pt x="466" y="781"/>
                  </a:lnTo>
                  <a:lnTo>
                    <a:pt x="466" y="781"/>
                  </a:lnTo>
                  <a:lnTo>
                    <a:pt x="466" y="781"/>
                  </a:lnTo>
                  <a:lnTo>
                    <a:pt x="466" y="781"/>
                  </a:lnTo>
                  <a:lnTo>
                    <a:pt x="466" y="781"/>
                  </a:lnTo>
                  <a:lnTo>
                    <a:pt x="466" y="781"/>
                  </a:lnTo>
                  <a:lnTo>
                    <a:pt x="466" y="781"/>
                  </a:lnTo>
                  <a:lnTo>
                    <a:pt x="466" y="781"/>
                  </a:lnTo>
                  <a:lnTo>
                    <a:pt x="471" y="781"/>
                  </a:lnTo>
                  <a:lnTo>
                    <a:pt x="471" y="781"/>
                  </a:lnTo>
                  <a:lnTo>
                    <a:pt x="472" y="781"/>
                  </a:lnTo>
                  <a:lnTo>
                    <a:pt x="472" y="781"/>
                  </a:lnTo>
                  <a:lnTo>
                    <a:pt x="472" y="781"/>
                  </a:lnTo>
                  <a:lnTo>
                    <a:pt x="472" y="781"/>
                  </a:lnTo>
                  <a:lnTo>
                    <a:pt x="472" y="781"/>
                  </a:lnTo>
                  <a:lnTo>
                    <a:pt x="472" y="781"/>
                  </a:lnTo>
                  <a:lnTo>
                    <a:pt x="472" y="781"/>
                  </a:lnTo>
                  <a:lnTo>
                    <a:pt x="472" y="781"/>
                  </a:lnTo>
                  <a:lnTo>
                    <a:pt x="472" y="781"/>
                  </a:lnTo>
                  <a:lnTo>
                    <a:pt x="473" y="781"/>
                  </a:lnTo>
                  <a:lnTo>
                    <a:pt x="473" y="781"/>
                  </a:lnTo>
                  <a:lnTo>
                    <a:pt x="473" y="781"/>
                  </a:lnTo>
                  <a:lnTo>
                    <a:pt x="478" y="781"/>
                  </a:lnTo>
                  <a:lnTo>
                    <a:pt x="478" y="781"/>
                  </a:lnTo>
                  <a:lnTo>
                    <a:pt x="478" y="781"/>
                  </a:lnTo>
                  <a:lnTo>
                    <a:pt x="478" y="781"/>
                  </a:lnTo>
                  <a:lnTo>
                    <a:pt x="485" y="780"/>
                  </a:lnTo>
                  <a:lnTo>
                    <a:pt x="486" y="780"/>
                  </a:lnTo>
                  <a:lnTo>
                    <a:pt x="486" y="780"/>
                  </a:lnTo>
                  <a:lnTo>
                    <a:pt x="494" y="779"/>
                  </a:lnTo>
                  <a:lnTo>
                    <a:pt x="495" y="779"/>
                  </a:lnTo>
                  <a:lnTo>
                    <a:pt x="495" y="778"/>
                  </a:lnTo>
                  <a:lnTo>
                    <a:pt x="495" y="778"/>
                  </a:lnTo>
                  <a:lnTo>
                    <a:pt x="503" y="777"/>
                  </a:lnTo>
                  <a:lnTo>
                    <a:pt x="504" y="777"/>
                  </a:lnTo>
                  <a:lnTo>
                    <a:pt x="504" y="777"/>
                  </a:lnTo>
                  <a:lnTo>
                    <a:pt x="510" y="775"/>
                  </a:lnTo>
                  <a:lnTo>
                    <a:pt x="512" y="775"/>
                  </a:lnTo>
                  <a:lnTo>
                    <a:pt x="512" y="775"/>
                  </a:lnTo>
                  <a:lnTo>
                    <a:pt x="519" y="773"/>
                  </a:lnTo>
                  <a:lnTo>
                    <a:pt x="520" y="773"/>
                  </a:lnTo>
                  <a:lnTo>
                    <a:pt x="520" y="773"/>
                  </a:lnTo>
                  <a:lnTo>
                    <a:pt x="528" y="771"/>
                  </a:lnTo>
                  <a:lnTo>
                    <a:pt x="529" y="771"/>
                  </a:lnTo>
                  <a:lnTo>
                    <a:pt x="529" y="771"/>
                  </a:lnTo>
                  <a:lnTo>
                    <a:pt x="535" y="769"/>
                  </a:lnTo>
                  <a:lnTo>
                    <a:pt x="537" y="769"/>
                  </a:lnTo>
                  <a:lnTo>
                    <a:pt x="537" y="769"/>
                  </a:lnTo>
                  <a:lnTo>
                    <a:pt x="543" y="767"/>
                  </a:lnTo>
                  <a:lnTo>
                    <a:pt x="545" y="767"/>
                  </a:lnTo>
                  <a:lnTo>
                    <a:pt x="545" y="767"/>
                  </a:lnTo>
                  <a:lnTo>
                    <a:pt x="551" y="765"/>
                  </a:lnTo>
                  <a:lnTo>
                    <a:pt x="553" y="764"/>
                  </a:lnTo>
                  <a:lnTo>
                    <a:pt x="553" y="764"/>
                  </a:lnTo>
                  <a:lnTo>
                    <a:pt x="559" y="761"/>
                  </a:lnTo>
                  <a:lnTo>
                    <a:pt x="560" y="761"/>
                  </a:lnTo>
                  <a:lnTo>
                    <a:pt x="560" y="761"/>
                  </a:lnTo>
                  <a:lnTo>
                    <a:pt x="567" y="759"/>
                  </a:lnTo>
                  <a:lnTo>
                    <a:pt x="569" y="758"/>
                  </a:lnTo>
                  <a:lnTo>
                    <a:pt x="569" y="758"/>
                  </a:lnTo>
                  <a:lnTo>
                    <a:pt x="574" y="756"/>
                  </a:lnTo>
                  <a:lnTo>
                    <a:pt x="576" y="755"/>
                  </a:lnTo>
                  <a:lnTo>
                    <a:pt x="576" y="755"/>
                  </a:lnTo>
                  <a:lnTo>
                    <a:pt x="582" y="753"/>
                  </a:lnTo>
                  <a:lnTo>
                    <a:pt x="584" y="752"/>
                  </a:lnTo>
                  <a:lnTo>
                    <a:pt x="584" y="752"/>
                  </a:lnTo>
                  <a:lnTo>
                    <a:pt x="589" y="749"/>
                  </a:lnTo>
                  <a:lnTo>
                    <a:pt x="592" y="748"/>
                  </a:lnTo>
                  <a:lnTo>
                    <a:pt x="592" y="748"/>
                  </a:lnTo>
                  <a:lnTo>
                    <a:pt x="597" y="745"/>
                  </a:lnTo>
                  <a:lnTo>
                    <a:pt x="599" y="744"/>
                  </a:lnTo>
                  <a:lnTo>
                    <a:pt x="599" y="744"/>
                  </a:lnTo>
                  <a:lnTo>
                    <a:pt x="604" y="742"/>
                  </a:lnTo>
                  <a:lnTo>
                    <a:pt x="606" y="741"/>
                  </a:lnTo>
                  <a:lnTo>
                    <a:pt x="606" y="741"/>
                  </a:lnTo>
                  <a:lnTo>
                    <a:pt x="611" y="737"/>
                  </a:lnTo>
                  <a:lnTo>
                    <a:pt x="614" y="736"/>
                  </a:lnTo>
                  <a:lnTo>
                    <a:pt x="614" y="736"/>
                  </a:lnTo>
                  <a:lnTo>
                    <a:pt x="619" y="733"/>
                  </a:lnTo>
                  <a:lnTo>
                    <a:pt x="621" y="732"/>
                  </a:lnTo>
                  <a:lnTo>
                    <a:pt x="621" y="732"/>
                  </a:lnTo>
                  <a:lnTo>
                    <a:pt x="625" y="729"/>
                  </a:lnTo>
                  <a:lnTo>
                    <a:pt x="628" y="728"/>
                  </a:lnTo>
                  <a:lnTo>
                    <a:pt x="632" y="724"/>
                  </a:lnTo>
                  <a:lnTo>
                    <a:pt x="635" y="723"/>
                  </a:lnTo>
                  <a:lnTo>
                    <a:pt x="635" y="723"/>
                  </a:lnTo>
                  <a:lnTo>
                    <a:pt x="638" y="720"/>
                  </a:lnTo>
                  <a:lnTo>
                    <a:pt x="642" y="718"/>
                  </a:lnTo>
                  <a:lnTo>
                    <a:pt x="642" y="718"/>
                  </a:lnTo>
                  <a:lnTo>
                    <a:pt x="646" y="715"/>
                  </a:lnTo>
                  <a:lnTo>
                    <a:pt x="648" y="714"/>
                  </a:lnTo>
                  <a:lnTo>
                    <a:pt x="648" y="714"/>
                  </a:lnTo>
                  <a:lnTo>
                    <a:pt x="651" y="710"/>
                  </a:lnTo>
                  <a:lnTo>
                    <a:pt x="655" y="708"/>
                  </a:lnTo>
                  <a:lnTo>
                    <a:pt x="655" y="708"/>
                  </a:lnTo>
                  <a:lnTo>
                    <a:pt x="659" y="705"/>
                  </a:lnTo>
                  <a:lnTo>
                    <a:pt x="661" y="703"/>
                  </a:lnTo>
                  <a:lnTo>
                    <a:pt x="664" y="701"/>
                  </a:lnTo>
                  <a:lnTo>
                    <a:pt x="668" y="697"/>
                  </a:lnTo>
                  <a:lnTo>
                    <a:pt x="668" y="697"/>
                  </a:lnTo>
                  <a:lnTo>
                    <a:pt x="671" y="694"/>
                  </a:lnTo>
                  <a:lnTo>
                    <a:pt x="671" y="694"/>
                  </a:lnTo>
                  <a:lnTo>
                    <a:pt x="671" y="694"/>
                  </a:lnTo>
                  <a:lnTo>
                    <a:pt x="681" y="685"/>
                  </a:lnTo>
                  <a:lnTo>
                    <a:pt x="682" y="684"/>
                  </a:lnTo>
                  <a:lnTo>
                    <a:pt x="682" y="684"/>
                  </a:lnTo>
                  <a:lnTo>
                    <a:pt x="682" y="684"/>
                  </a:lnTo>
                  <a:lnTo>
                    <a:pt x="682" y="684"/>
                  </a:lnTo>
                  <a:lnTo>
                    <a:pt x="682" y="684"/>
                  </a:lnTo>
                  <a:lnTo>
                    <a:pt x="683" y="683"/>
                  </a:lnTo>
                  <a:lnTo>
                    <a:pt x="685" y="681"/>
                  </a:lnTo>
                  <a:lnTo>
                    <a:pt x="685" y="681"/>
                  </a:lnTo>
                  <a:lnTo>
                    <a:pt x="686" y="680"/>
                  </a:lnTo>
                  <a:lnTo>
                    <a:pt x="686" y="680"/>
                  </a:lnTo>
                  <a:lnTo>
                    <a:pt x="688" y="678"/>
                  </a:lnTo>
                  <a:lnTo>
                    <a:pt x="688" y="678"/>
                  </a:lnTo>
                  <a:lnTo>
                    <a:pt x="688" y="678"/>
                  </a:lnTo>
                  <a:lnTo>
                    <a:pt x="688" y="677"/>
                  </a:lnTo>
                  <a:lnTo>
                    <a:pt x="690" y="676"/>
                  </a:lnTo>
                  <a:lnTo>
                    <a:pt x="690" y="676"/>
                  </a:lnTo>
                  <a:lnTo>
                    <a:pt x="690" y="676"/>
                  </a:lnTo>
                  <a:lnTo>
                    <a:pt x="695" y="671"/>
                  </a:lnTo>
                  <a:lnTo>
                    <a:pt x="695" y="670"/>
                  </a:lnTo>
                  <a:lnTo>
                    <a:pt x="696" y="670"/>
                  </a:lnTo>
                  <a:lnTo>
                    <a:pt x="696" y="670"/>
                  </a:lnTo>
                  <a:lnTo>
                    <a:pt x="706" y="658"/>
                  </a:lnTo>
                  <a:lnTo>
                    <a:pt x="715" y="646"/>
                  </a:lnTo>
                  <a:lnTo>
                    <a:pt x="724" y="634"/>
                  </a:lnTo>
                  <a:lnTo>
                    <a:pt x="733" y="621"/>
                  </a:lnTo>
                  <a:lnTo>
                    <a:pt x="740" y="608"/>
                  </a:lnTo>
                  <a:lnTo>
                    <a:pt x="748" y="594"/>
                  </a:lnTo>
                  <a:lnTo>
                    <a:pt x="754" y="580"/>
                  </a:lnTo>
                  <a:lnTo>
                    <a:pt x="760" y="566"/>
                  </a:lnTo>
                  <a:lnTo>
                    <a:pt x="765" y="551"/>
                  </a:lnTo>
                  <a:lnTo>
                    <a:pt x="771" y="536"/>
                  </a:lnTo>
                  <a:lnTo>
                    <a:pt x="774" y="520"/>
                  </a:lnTo>
                  <a:lnTo>
                    <a:pt x="778" y="505"/>
                  </a:lnTo>
                  <a:lnTo>
                    <a:pt x="780" y="490"/>
                  </a:lnTo>
                  <a:lnTo>
                    <a:pt x="783" y="474"/>
                  </a:lnTo>
                  <a:lnTo>
                    <a:pt x="784" y="457"/>
                  </a:lnTo>
                  <a:lnTo>
                    <a:pt x="784" y="441"/>
                  </a:lnTo>
                  <a:lnTo>
                    <a:pt x="784" y="441"/>
                  </a:lnTo>
                  <a:lnTo>
                    <a:pt x="784" y="423"/>
                  </a:lnTo>
                  <a:lnTo>
                    <a:pt x="783" y="406"/>
                  </a:lnTo>
                  <a:lnTo>
                    <a:pt x="780" y="389"/>
                  </a:lnTo>
                  <a:lnTo>
                    <a:pt x="777" y="372"/>
                  </a:lnTo>
                  <a:lnTo>
                    <a:pt x="773" y="355"/>
                  </a:lnTo>
                  <a:lnTo>
                    <a:pt x="769" y="339"/>
                  </a:lnTo>
                  <a:lnTo>
                    <a:pt x="763" y="324"/>
                  </a:lnTo>
                  <a:lnTo>
                    <a:pt x="757" y="308"/>
                  </a:lnTo>
                  <a:lnTo>
                    <a:pt x="750" y="292"/>
                  </a:lnTo>
                  <a:lnTo>
                    <a:pt x="742" y="278"/>
                  </a:lnTo>
                  <a:lnTo>
                    <a:pt x="735" y="264"/>
                  </a:lnTo>
                  <a:lnTo>
                    <a:pt x="725" y="250"/>
                  </a:lnTo>
                  <a:lnTo>
                    <a:pt x="716" y="237"/>
                  </a:lnTo>
                  <a:lnTo>
                    <a:pt x="706" y="224"/>
                  </a:lnTo>
                  <a:lnTo>
                    <a:pt x="695" y="211"/>
                  </a:lnTo>
                  <a:lnTo>
                    <a:pt x="684" y="199"/>
                  </a:lnTo>
                  <a:lnTo>
                    <a:pt x="672" y="188"/>
                  </a:lnTo>
                  <a:lnTo>
                    <a:pt x="660" y="177"/>
                  </a:lnTo>
                  <a:lnTo>
                    <a:pt x="647" y="167"/>
                  </a:lnTo>
                  <a:lnTo>
                    <a:pt x="633" y="158"/>
                  </a:lnTo>
                  <a:lnTo>
                    <a:pt x="620" y="149"/>
                  </a:lnTo>
                  <a:lnTo>
                    <a:pt x="606" y="140"/>
                  </a:lnTo>
                  <a:lnTo>
                    <a:pt x="591" y="133"/>
                  </a:lnTo>
                  <a:lnTo>
                    <a:pt x="575" y="126"/>
                  </a:lnTo>
                  <a:lnTo>
                    <a:pt x="560" y="120"/>
                  </a:lnTo>
                  <a:lnTo>
                    <a:pt x="544" y="114"/>
                  </a:lnTo>
                  <a:lnTo>
                    <a:pt x="528" y="110"/>
                  </a:lnTo>
                  <a:lnTo>
                    <a:pt x="511" y="107"/>
                  </a:lnTo>
                  <a:lnTo>
                    <a:pt x="495" y="103"/>
                  </a:lnTo>
                  <a:lnTo>
                    <a:pt x="478" y="101"/>
                  </a:lnTo>
                  <a:lnTo>
                    <a:pt x="460" y="100"/>
                  </a:lnTo>
                  <a:lnTo>
                    <a:pt x="443" y="99"/>
                  </a:lnTo>
                  <a:lnTo>
                    <a:pt x="443" y="99"/>
                  </a:lnTo>
                  <a:lnTo>
                    <a:pt x="424" y="100"/>
                  </a:lnTo>
                  <a:lnTo>
                    <a:pt x="407" y="101"/>
                  </a:lnTo>
                  <a:lnTo>
                    <a:pt x="391" y="103"/>
                  </a:lnTo>
                  <a:lnTo>
                    <a:pt x="373" y="107"/>
                  </a:lnTo>
                  <a:lnTo>
                    <a:pt x="357" y="110"/>
                  </a:lnTo>
                  <a:lnTo>
                    <a:pt x="341" y="114"/>
                  </a:lnTo>
                  <a:lnTo>
                    <a:pt x="326" y="120"/>
                  </a:lnTo>
                  <a:lnTo>
                    <a:pt x="309" y="126"/>
                  </a:lnTo>
                  <a:lnTo>
                    <a:pt x="294" y="133"/>
                  </a:lnTo>
                  <a:lnTo>
                    <a:pt x="280" y="140"/>
                  </a:lnTo>
                  <a:lnTo>
                    <a:pt x="266" y="149"/>
                  </a:lnTo>
                  <a:lnTo>
                    <a:pt x="252" y="158"/>
                  </a:lnTo>
                  <a:lnTo>
                    <a:pt x="238" y="167"/>
                  </a:lnTo>
                  <a:lnTo>
                    <a:pt x="226" y="177"/>
                  </a:lnTo>
                  <a:lnTo>
                    <a:pt x="213" y="188"/>
                  </a:lnTo>
                  <a:lnTo>
                    <a:pt x="201" y="199"/>
                  </a:lnTo>
                  <a:lnTo>
                    <a:pt x="190" y="211"/>
                  </a:lnTo>
                  <a:lnTo>
                    <a:pt x="179" y="224"/>
                  </a:lnTo>
                  <a:lnTo>
                    <a:pt x="169" y="237"/>
                  </a:lnTo>
                  <a:lnTo>
                    <a:pt x="160" y="250"/>
                  </a:lnTo>
                  <a:lnTo>
                    <a:pt x="151" y="264"/>
                  </a:lnTo>
                  <a:lnTo>
                    <a:pt x="142" y="278"/>
                  </a:lnTo>
                  <a:lnTo>
                    <a:pt x="135" y="292"/>
                  </a:lnTo>
                  <a:lnTo>
                    <a:pt x="128" y="308"/>
                  </a:lnTo>
                  <a:lnTo>
                    <a:pt x="122" y="324"/>
                  </a:lnTo>
                  <a:lnTo>
                    <a:pt x="116" y="339"/>
                  </a:lnTo>
                  <a:lnTo>
                    <a:pt x="112" y="355"/>
                  </a:lnTo>
                  <a:lnTo>
                    <a:pt x="109" y="372"/>
                  </a:lnTo>
                  <a:lnTo>
                    <a:pt x="105" y="389"/>
                  </a:lnTo>
                  <a:lnTo>
                    <a:pt x="103" y="406"/>
                  </a:lnTo>
                  <a:lnTo>
                    <a:pt x="102" y="423"/>
                  </a:lnTo>
                  <a:lnTo>
                    <a:pt x="101" y="441"/>
                  </a:lnTo>
                  <a:lnTo>
                    <a:pt x="101" y="441"/>
                  </a:lnTo>
                  <a:lnTo>
                    <a:pt x="102" y="460"/>
                  </a:lnTo>
                  <a:lnTo>
                    <a:pt x="103" y="478"/>
                  </a:lnTo>
                  <a:lnTo>
                    <a:pt x="105" y="496"/>
                  </a:lnTo>
                  <a:lnTo>
                    <a:pt x="110" y="515"/>
                  </a:lnTo>
                  <a:lnTo>
                    <a:pt x="114" y="532"/>
                  </a:lnTo>
                  <a:lnTo>
                    <a:pt x="119" y="550"/>
                  </a:lnTo>
                  <a:lnTo>
                    <a:pt x="125" y="567"/>
                  </a:lnTo>
                  <a:lnTo>
                    <a:pt x="132" y="583"/>
                  </a:lnTo>
                  <a:lnTo>
                    <a:pt x="140" y="600"/>
                  </a:lnTo>
                  <a:lnTo>
                    <a:pt x="149" y="615"/>
                  </a:lnTo>
                  <a:lnTo>
                    <a:pt x="158" y="630"/>
                  </a:lnTo>
                  <a:lnTo>
                    <a:pt x="168" y="644"/>
                  </a:lnTo>
                  <a:lnTo>
                    <a:pt x="179" y="658"/>
                  </a:lnTo>
                  <a:lnTo>
                    <a:pt x="191" y="671"/>
                  </a:lnTo>
                  <a:lnTo>
                    <a:pt x="203" y="684"/>
                  </a:lnTo>
                  <a:lnTo>
                    <a:pt x="216" y="696"/>
                  </a:lnTo>
                  <a:lnTo>
                    <a:pt x="216" y="696"/>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solidFill>
              </a:endParaRPr>
            </a:p>
          </p:txBody>
        </p:sp>
      </p:grpSp>
      <p:grpSp>
        <p:nvGrpSpPr>
          <p:cNvPr id="14" name="组合 13"/>
          <p:cNvGrpSpPr/>
          <p:nvPr/>
        </p:nvGrpSpPr>
        <p:grpSpPr>
          <a:xfrm>
            <a:off x="6028308" y="1451435"/>
            <a:ext cx="1213683" cy="1214370"/>
            <a:chOff x="3568700" y="1708150"/>
            <a:chExt cx="1176338" cy="1176338"/>
          </a:xfrm>
        </p:grpSpPr>
        <p:sp>
          <p:nvSpPr>
            <p:cNvPr id="15" name="Freeform 7"/>
            <p:cNvSpPr>
              <a:spLocks/>
            </p:cNvSpPr>
            <p:nvPr/>
          </p:nvSpPr>
          <p:spPr bwMode="auto">
            <a:xfrm>
              <a:off x="3568700" y="1708150"/>
              <a:ext cx="1176338" cy="1176338"/>
            </a:xfrm>
            <a:custGeom>
              <a:avLst/>
              <a:gdLst>
                <a:gd name="T0" fmla="*/ 1481 w 1482"/>
                <a:gd name="T1" fmla="*/ 780 h 1482"/>
                <a:gd name="T2" fmla="*/ 1467 w 1482"/>
                <a:gd name="T3" fmla="*/ 890 h 1482"/>
                <a:gd name="T4" fmla="*/ 1437 w 1482"/>
                <a:gd name="T5" fmla="*/ 997 h 1482"/>
                <a:gd name="T6" fmla="*/ 1393 w 1482"/>
                <a:gd name="T7" fmla="*/ 1094 h 1482"/>
                <a:gd name="T8" fmla="*/ 1335 w 1482"/>
                <a:gd name="T9" fmla="*/ 1185 h 1482"/>
                <a:gd name="T10" fmla="*/ 1265 w 1482"/>
                <a:gd name="T11" fmla="*/ 1265 h 1482"/>
                <a:gd name="T12" fmla="*/ 1184 w 1482"/>
                <a:gd name="T13" fmla="*/ 1335 h 1482"/>
                <a:gd name="T14" fmla="*/ 1094 w 1482"/>
                <a:gd name="T15" fmla="*/ 1393 h 1482"/>
                <a:gd name="T16" fmla="*/ 996 w 1482"/>
                <a:gd name="T17" fmla="*/ 1437 h 1482"/>
                <a:gd name="T18" fmla="*/ 890 w 1482"/>
                <a:gd name="T19" fmla="*/ 1467 h 1482"/>
                <a:gd name="T20" fmla="*/ 780 w 1482"/>
                <a:gd name="T21" fmla="*/ 1481 h 1482"/>
                <a:gd name="T22" fmla="*/ 704 w 1482"/>
                <a:gd name="T23" fmla="*/ 1481 h 1482"/>
                <a:gd name="T24" fmla="*/ 592 w 1482"/>
                <a:gd name="T25" fmla="*/ 1467 h 1482"/>
                <a:gd name="T26" fmla="*/ 486 w 1482"/>
                <a:gd name="T27" fmla="*/ 1437 h 1482"/>
                <a:gd name="T28" fmla="*/ 388 w 1482"/>
                <a:gd name="T29" fmla="*/ 1393 h 1482"/>
                <a:gd name="T30" fmla="*/ 298 w 1482"/>
                <a:gd name="T31" fmla="*/ 1335 h 1482"/>
                <a:gd name="T32" fmla="*/ 217 w 1482"/>
                <a:gd name="T33" fmla="*/ 1265 h 1482"/>
                <a:gd name="T34" fmla="*/ 148 w 1482"/>
                <a:gd name="T35" fmla="*/ 1185 h 1482"/>
                <a:gd name="T36" fmla="*/ 90 w 1482"/>
                <a:gd name="T37" fmla="*/ 1094 h 1482"/>
                <a:gd name="T38" fmla="*/ 46 w 1482"/>
                <a:gd name="T39" fmla="*/ 997 h 1482"/>
                <a:gd name="T40" fmla="*/ 15 w 1482"/>
                <a:gd name="T41" fmla="*/ 890 h 1482"/>
                <a:gd name="T42" fmla="*/ 1 w 1482"/>
                <a:gd name="T43" fmla="*/ 780 h 1482"/>
                <a:gd name="T44" fmla="*/ 1 w 1482"/>
                <a:gd name="T45" fmla="*/ 704 h 1482"/>
                <a:gd name="T46" fmla="*/ 15 w 1482"/>
                <a:gd name="T47" fmla="*/ 592 h 1482"/>
                <a:gd name="T48" fmla="*/ 46 w 1482"/>
                <a:gd name="T49" fmla="*/ 486 h 1482"/>
                <a:gd name="T50" fmla="*/ 90 w 1482"/>
                <a:gd name="T51" fmla="*/ 389 h 1482"/>
                <a:gd name="T52" fmla="*/ 148 w 1482"/>
                <a:gd name="T53" fmla="*/ 299 h 1482"/>
                <a:gd name="T54" fmla="*/ 217 w 1482"/>
                <a:gd name="T55" fmla="*/ 217 h 1482"/>
                <a:gd name="T56" fmla="*/ 298 w 1482"/>
                <a:gd name="T57" fmla="*/ 148 h 1482"/>
                <a:gd name="T58" fmla="*/ 388 w 1482"/>
                <a:gd name="T59" fmla="*/ 90 h 1482"/>
                <a:gd name="T60" fmla="*/ 486 w 1482"/>
                <a:gd name="T61" fmla="*/ 46 h 1482"/>
                <a:gd name="T62" fmla="*/ 592 w 1482"/>
                <a:gd name="T63" fmla="*/ 15 h 1482"/>
                <a:gd name="T64" fmla="*/ 704 w 1482"/>
                <a:gd name="T65" fmla="*/ 1 h 1482"/>
                <a:gd name="T66" fmla="*/ 780 w 1482"/>
                <a:gd name="T67" fmla="*/ 1 h 1482"/>
                <a:gd name="T68" fmla="*/ 890 w 1482"/>
                <a:gd name="T69" fmla="*/ 15 h 1482"/>
                <a:gd name="T70" fmla="*/ 996 w 1482"/>
                <a:gd name="T71" fmla="*/ 46 h 1482"/>
                <a:gd name="T72" fmla="*/ 1094 w 1482"/>
                <a:gd name="T73" fmla="*/ 90 h 1482"/>
                <a:gd name="T74" fmla="*/ 1184 w 1482"/>
                <a:gd name="T75" fmla="*/ 148 h 1482"/>
                <a:gd name="T76" fmla="*/ 1265 w 1482"/>
                <a:gd name="T77" fmla="*/ 217 h 1482"/>
                <a:gd name="T78" fmla="*/ 1335 w 1482"/>
                <a:gd name="T79" fmla="*/ 299 h 1482"/>
                <a:gd name="T80" fmla="*/ 1393 w 1482"/>
                <a:gd name="T81" fmla="*/ 389 h 1482"/>
                <a:gd name="T82" fmla="*/ 1437 w 1482"/>
                <a:gd name="T83" fmla="*/ 486 h 1482"/>
                <a:gd name="T84" fmla="*/ 1467 w 1482"/>
                <a:gd name="T85" fmla="*/ 592 h 1482"/>
                <a:gd name="T86" fmla="*/ 1481 w 1482"/>
                <a:gd name="T87" fmla="*/ 704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82" h="1482">
                  <a:moveTo>
                    <a:pt x="1482" y="742"/>
                  </a:moveTo>
                  <a:lnTo>
                    <a:pt x="1482" y="742"/>
                  </a:lnTo>
                  <a:lnTo>
                    <a:pt x="1481" y="780"/>
                  </a:lnTo>
                  <a:lnTo>
                    <a:pt x="1479" y="818"/>
                  </a:lnTo>
                  <a:lnTo>
                    <a:pt x="1473" y="854"/>
                  </a:lnTo>
                  <a:lnTo>
                    <a:pt x="1467" y="890"/>
                  </a:lnTo>
                  <a:lnTo>
                    <a:pt x="1459" y="926"/>
                  </a:lnTo>
                  <a:lnTo>
                    <a:pt x="1448" y="962"/>
                  </a:lnTo>
                  <a:lnTo>
                    <a:pt x="1437" y="997"/>
                  </a:lnTo>
                  <a:lnTo>
                    <a:pt x="1424" y="1029"/>
                  </a:lnTo>
                  <a:lnTo>
                    <a:pt x="1409" y="1063"/>
                  </a:lnTo>
                  <a:lnTo>
                    <a:pt x="1393" y="1094"/>
                  </a:lnTo>
                  <a:lnTo>
                    <a:pt x="1374" y="1126"/>
                  </a:lnTo>
                  <a:lnTo>
                    <a:pt x="1356" y="1155"/>
                  </a:lnTo>
                  <a:lnTo>
                    <a:pt x="1335" y="1185"/>
                  </a:lnTo>
                  <a:lnTo>
                    <a:pt x="1313" y="1213"/>
                  </a:lnTo>
                  <a:lnTo>
                    <a:pt x="1290" y="1240"/>
                  </a:lnTo>
                  <a:lnTo>
                    <a:pt x="1265" y="1265"/>
                  </a:lnTo>
                  <a:lnTo>
                    <a:pt x="1240" y="1290"/>
                  </a:lnTo>
                  <a:lnTo>
                    <a:pt x="1213" y="1313"/>
                  </a:lnTo>
                  <a:lnTo>
                    <a:pt x="1184" y="1335"/>
                  </a:lnTo>
                  <a:lnTo>
                    <a:pt x="1155" y="1356"/>
                  </a:lnTo>
                  <a:lnTo>
                    <a:pt x="1126" y="1375"/>
                  </a:lnTo>
                  <a:lnTo>
                    <a:pt x="1094" y="1393"/>
                  </a:lnTo>
                  <a:lnTo>
                    <a:pt x="1063" y="1409"/>
                  </a:lnTo>
                  <a:lnTo>
                    <a:pt x="1029" y="1424"/>
                  </a:lnTo>
                  <a:lnTo>
                    <a:pt x="996" y="1437"/>
                  </a:lnTo>
                  <a:lnTo>
                    <a:pt x="962" y="1449"/>
                  </a:lnTo>
                  <a:lnTo>
                    <a:pt x="926" y="1459"/>
                  </a:lnTo>
                  <a:lnTo>
                    <a:pt x="890" y="1467"/>
                  </a:lnTo>
                  <a:lnTo>
                    <a:pt x="854" y="1473"/>
                  </a:lnTo>
                  <a:lnTo>
                    <a:pt x="818" y="1479"/>
                  </a:lnTo>
                  <a:lnTo>
                    <a:pt x="780" y="1481"/>
                  </a:lnTo>
                  <a:lnTo>
                    <a:pt x="742" y="1482"/>
                  </a:lnTo>
                  <a:lnTo>
                    <a:pt x="742" y="1482"/>
                  </a:lnTo>
                  <a:lnTo>
                    <a:pt x="704" y="1481"/>
                  </a:lnTo>
                  <a:lnTo>
                    <a:pt x="666" y="1479"/>
                  </a:lnTo>
                  <a:lnTo>
                    <a:pt x="629" y="1473"/>
                  </a:lnTo>
                  <a:lnTo>
                    <a:pt x="592" y="1467"/>
                  </a:lnTo>
                  <a:lnTo>
                    <a:pt x="556" y="1459"/>
                  </a:lnTo>
                  <a:lnTo>
                    <a:pt x="521" y="1449"/>
                  </a:lnTo>
                  <a:lnTo>
                    <a:pt x="486" y="1437"/>
                  </a:lnTo>
                  <a:lnTo>
                    <a:pt x="453" y="1424"/>
                  </a:lnTo>
                  <a:lnTo>
                    <a:pt x="420" y="1409"/>
                  </a:lnTo>
                  <a:lnTo>
                    <a:pt x="388" y="1393"/>
                  </a:lnTo>
                  <a:lnTo>
                    <a:pt x="357" y="1375"/>
                  </a:lnTo>
                  <a:lnTo>
                    <a:pt x="327" y="1356"/>
                  </a:lnTo>
                  <a:lnTo>
                    <a:pt x="298" y="1335"/>
                  </a:lnTo>
                  <a:lnTo>
                    <a:pt x="270" y="1313"/>
                  </a:lnTo>
                  <a:lnTo>
                    <a:pt x="243" y="1290"/>
                  </a:lnTo>
                  <a:lnTo>
                    <a:pt x="217" y="1265"/>
                  </a:lnTo>
                  <a:lnTo>
                    <a:pt x="193" y="1240"/>
                  </a:lnTo>
                  <a:lnTo>
                    <a:pt x="169" y="1213"/>
                  </a:lnTo>
                  <a:lnTo>
                    <a:pt x="148" y="1185"/>
                  </a:lnTo>
                  <a:lnTo>
                    <a:pt x="127" y="1155"/>
                  </a:lnTo>
                  <a:lnTo>
                    <a:pt x="108" y="1126"/>
                  </a:lnTo>
                  <a:lnTo>
                    <a:pt x="90" y="1094"/>
                  </a:lnTo>
                  <a:lnTo>
                    <a:pt x="74" y="1063"/>
                  </a:lnTo>
                  <a:lnTo>
                    <a:pt x="59" y="1029"/>
                  </a:lnTo>
                  <a:lnTo>
                    <a:pt x="46" y="997"/>
                  </a:lnTo>
                  <a:lnTo>
                    <a:pt x="34" y="962"/>
                  </a:lnTo>
                  <a:lnTo>
                    <a:pt x="24" y="926"/>
                  </a:lnTo>
                  <a:lnTo>
                    <a:pt x="15" y="890"/>
                  </a:lnTo>
                  <a:lnTo>
                    <a:pt x="9" y="854"/>
                  </a:lnTo>
                  <a:lnTo>
                    <a:pt x="4" y="818"/>
                  </a:lnTo>
                  <a:lnTo>
                    <a:pt x="1" y="780"/>
                  </a:lnTo>
                  <a:lnTo>
                    <a:pt x="0" y="742"/>
                  </a:lnTo>
                  <a:lnTo>
                    <a:pt x="0" y="742"/>
                  </a:lnTo>
                  <a:lnTo>
                    <a:pt x="1" y="704"/>
                  </a:lnTo>
                  <a:lnTo>
                    <a:pt x="4" y="666"/>
                  </a:lnTo>
                  <a:lnTo>
                    <a:pt x="9" y="629"/>
                  </a:lnTo>
                  <a:lnTo>
                    <a:pt x="15" y="592"/>
                  </a:lnTo>
                  <a:lnTo>
                    <a:pt x="24" y="556"/>
                  </a:lnTo>
                  <a:lnTo>
                    <a:pt x="34" y="521"/>
                  </a:lnTo>
                  <a:lnTo>
                    <a:pt x="46" y="486"/>
                  </a:lnTo>
                  <a:lnTo>
                    <a:pt x="59" y="453"/>
                  </a:lnTo>
                  <a:lnTo>
                    <a:pt x="74" y="420"/>
                  </a:lnTo>
                  <a:lnTo>
                    <a:pt x="90" y="389"/>
                  </a:lnTo>
                  <a:lnTo>
                    <a:pt x="108" y="357"/>
                  </a:lnTo>
                  <a:lnTo>
                    <a:pt x="127" y="327"/>
                  </a:lnTo>
                  <a:lnTo>
                    <a:pt x="148" y="299"/>
                  </a:lnTo>
                  <a:lnTo>
                    <a:pt x="169" y="270"/>
                  </a:lnTo>
                  <a:lnTo>
                    <a:pt x="193" y="243"/>
                  </a:lnTo>
                  <a:lnTo>
                    <a:pt x="217" y="217"/>
                  </a:lnTo>
                  <a:lnTo>
                    <a:pt x="243" y="193"/>
                  </a:lnTo>
                  <a:lnTo>
                    <a:pt x="270" y="169"/>
                  </a:lnTo>
                  <a:lnTo>
                    <a:pt x="298" y="148"/>
                  </a:lnTo>
                  <a:lnTo>
                    <a:pt x="327" y="127"/>
                  </a:lnTo>
                  <a:lnTo>
                    <a:pt x="357" y="107"/>
                  </a:lnTo>
                  <a:lnTo>
                    <a:pt x="388" y="90"/>
                  </a:lnTo>
                  <a:lnTo>
                    <a:pt x="420" y="74"/>
                  </a:lnTo>
                  <a:lnTo>
                    <a:pt x="453" y="59"/>
                  </a:lnTo>
                  <a:lnTo>
                    <a:pt x="486" y="46"/>
                  </a:lnTo>
                  <a:lnTo>
                    <a:pt x="521" y="34"/>
                  </a:lnTo>
                  <a:lnTo>
                    <a:pt x="556" y="24"/>
                  </a:lnTo>
                  <a:lnTo>
                    <a:pt x="592" y="15"/>
                  </a:lnTo>
                  <a:lnTo>
                    <a:pt x="629" y="9"/>
                  </a:lnTo>
                  <a:lnTo>
                    <a:pt x="666" y="4"/>
                  </a:lnTo>
                  <a:lnTo>
                    <a:pt x="704" y="1"/>
                  </a:lnTo>
                  <a:lnTo>
                    <a:pt x="742" y="0"/>
                  </a:lnTo>
                  <a:lnTo>
                    <a:pt x="742" y="0"/>
                  </a:lnTo>
                  <a:lnTo>
                    <a:pt x="780" y="1"/>
                  </a:lnTo>
                  <a:lnTo>
                    <a:pt x="818" y="4"/>
                  </a:lnTo>
                  <a:lnTo>
                    <a:pt x="854" y="9"/>
                  </a:lnTo>
                  <a:lnTo>
                    <a:pt x="890" y="15"/>
                  </a:lnTo>
                  <a:lnTo>
                    <a:pt x="926" y="24"/>
                  </a:lnTo>
                  <a:lnTo>
                    <a:pt x="962" y="34"/>
                  </a:lnTo>
                  <a:lnTo>
                    <a:pt x="996" y="46"/>
                  </a:lnTo>
                  <a:lnTo>
                    <a:pt x="1029" y="59"/>
                  </a:lnTo>
                  <a:lnTo>
                    <a:pt x="1063" y="74"/>
                  </a:lnTo>
                  <a:lnTo>
                    <a:pt x="1094" y="90"/>
                  </a:lnTo>
                  <a:lnTo>
                    <a:pt x="1126" y="107"/>
                  </a:lnTo>
                  <a:lnTo>
                    <a:pt x="1155" y="127"/>
                  </a:lnTo>
                  <a:lnTo>
                    <a:pt x="1184" y="148"/>
                  </a:lnTo>
                  <a:lnTo>
                    <a:pt x="1213" y="169"/>
                  </a:lnTo>
                  <a:lnTo>
                    <a:pt x="1240" y="193"/>
                  </a:lnTo>
                  <a:lnTo>
                    <a:pt x="1265" y="217"/>
                  </a:lnTo>
                  <a:lnTo>
                    <a:pt x="1290" y="243"/>
                  </a:lnTo>
                  <a:lnTo>
                    <a:pt x="1313" y="270"/>
                  </a:lnTo>
                  <a:lnTo>
                    <a:pt x="1335" y="299"/>
                  </a:lnTo>
                  <a:lnTo>
                    <a:pt x="1356" y="327"/>
                  </a:lnTo>
                  <a:lnTo>
                    <a:pt x="1374" y="357"/>
                  </a:lnTo>
                  <a:lnTo>
                    <a:pt x="1393" y="389"/>
                  </a:lnTo>
                  <a:lnTo>
                    <a:pt x="1409" y="420"/>
                  </a:lnTo>
                  <a:lnTo>
                    <a:pt x="1424" y="453"/>
                  </a:lnTo>
                  <a:lnTo>
                    <a:pt x="1437" y="486"/>
                  </a:lnTo>
                  <a:lnTo>
                    <a:pt x="1448" y="521"/>
                  </a:lnTo>
                  <a:lnTo>
                    <a:pt x="1459" y="556"/>
                  </a:lnTo>
                  <a:lnTo>
                    <a:pt x="1467" y="592"/>
                  </a:lnTo>
                  <a:lnTo>
                    <a:pt x="1473" y="629"/>
                  </a:lnTo>
                  <a:lnTo>
                    <a:pt x="1479" y="666"/>
                  </a:lnTo>
                  <a:lnTo>
                    <a:pt x="1481" y="704"/>
                  </a:lnTo>
                  <a:lnTo>
                    <a:pt x="1482" y="742"/>
                  </a:lnTo>
                  <a:lnTo>
                    <a:pt x="1482" y="742"/>
                  </a:lnTo>
                  <a:close/>
                </a:path>
              </a:pathLst>
            </a:custGeom>
            <a:solidFill>
              <a:sysClr val="window" lastClr="CEEACA"/>
            </a:solidFill>
            <a:ln>
              <a:noFill/>
            </a:ln>
          </p:spPr>
          <p:txBody>
            <a:bodyPr vert="horz" wrap="square" lIns="91419" tIns="45709" rIns="91419" bIns="45709"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solidFill>
              </a:endParaRPr>
            </a:p>
          </p:txBody>
        </p:sp>
        <p:sp>
          <p:nvSpPr>
            <p:cNvPr id="16" name="Freeform 11"/>
            <p:cNvSpPr>
              <a:spLocks noEditPoints="1"/>
            </p:cNvSpPr>
            <p:nvPr/>
          </p:nvSpPr>
          <p:spPr bwMode="auto">
            <a:xfrm>
              <a:off x="3802063" y="1922463"/>
              <a:ext cx="704850" cy="844550"/>
            </a:xfrm>
            <a:custGeom>
              <a:avLst/>
              <a:gdLst>
                <a:gd name="T0" fmla="*/ 525 w 889"/>
                <a:gd name="T1" fmla="*/ 410 h 1065"/>
                <a:gd name="T2" fmla="*/ 629 w 889"/>
                <a:gd name="T3" fmla="*/ 452 h 1065"/>
                <a:gd name="T4" fmla="*/ 889 w 889"/>
                <a:gd name="T5" fmla="*/ 0 h 1065"/>
                <a:gd name="T6" fmla="*/ 659 w 889"/>
                <a:gd name="T7" fmla="*/ 473 h 1065"/>
                <a:gd name="T8" fmla="*/ 700 w 889"/>
                <a:gd name="T9" fmla="*/ 512 h 1065"/>
                <a:gd name="T10" fmla="*/ 747 w 889"/>
                <a:gd name="T11" fmla="*/ 576 h 1065"/>
                <a:gd name="T12" fmla="*/ 776 w 889"/>
                <a:gd name="T13" fmla="*/ 652 h 1065"/>
                <a:gd name="T14" fmla="*/ 787 w 889"/>
                <a:gd name="T15" fmla="*/ 734 h 1065"/>
                <a:gd name="T16" fmla="*/ 780 w 889"/>
                <a:gd name="T17" fmla="*/ 800 h 1065"/>
                <a:gd name="T18" fmla="*/ 754 w 889"/>
                <a:gd name="T19" fmla="*/ 878 h 1065"/>
                <a:gd name="T20" fmla="*/ 711 w 889"/>
                <a:gd name="T21" fmla="*/ 945 h 1065"/>
                <a:gd name="T22" fmla="*/ 666 w 889"/>
                <a:gd name="T23" fmla="*/ 989 h 1065"/>
                <a:gd name="T24" fmla="*/ 599 w 889"/>
                <a:gd name="T25" fmla="*/ 1033 h 1065"/>
                <a:gd name="T26" fmla="*/ 522 w 889"/>
                <a:gd name="T27" fmla="*/ 1059 h 1065"/>
                <a:gd name="T28" fmla="*/ 455 w 889"/>
                <a:gd name="T29" fmla="*/ 1065 h 1065"/>
                <a:gd name="T30" fmla="*/ 373 w 889"/>
                <a:gd name="T31" fmla="*/ 1054 h 1065"/>
                <a:gd name="T32" fmla="*/ 298 w 889"/>
                <a:gd name="T33" fmla="*/ 1025 h 1065"/>
                <a:gd name="T34" fmla="*/ 233 w 889"/>
                <a:gd name="T35" fmla="*/ 980 h 1065"/>
                <a:gd name="T36" fmla="*/ 190 w 889"/>
                <a:gd name="T37" fmla="*/ 932 h 1065"/>
                <a:gd name="T38" fmla="*/ 150 w 889"/>
                <a:gd name="T39" fmla="*/ 863 h 1065"/>
                <a:gd name="T40" fmla="*/ 128 w 889"/>
                <a:gd name="T41" fmla="*/ 784 h 1065"/>
                <a:gd name="T42" fmla="*/ 125 w 889"/>
                <a:gd name="T43" fmla="*/ 717 h 1065"/>
                <a:gd name="T44" fmla="*/ 139 w 889"/>
                <a:gd name="T45" fmla="*/ 635 h 1065"/>
                <a:gd name="T46" fmla="*/ 172 w 889"/>
                <a:gd name="T47" fmla="*/ 563 h 1065"/>
                <a:gd name="T48" fmla="*/ 222 w 889"/>
                <a:gd name="T49" fmla="*/ 500 h 1065"/>
                <a:gd name="T50" fmla="*/ 256 w 889"/>
                <a:gd name="T51" fmla="*/ 393 h 1065"/>
                <a:gd name="T52" fmla="*/ 317 w 889"/>
                <a:gd name="T53" fmla="*/ 433 h 1065"/>
                <a:gd name="T54" fmla="*/ 431 w 889"/>
                <a:gd name="T55" fmla="*/ 404 h 1065"/>
                <a:gd name="T56" fmla="*/ 752 w 889"/>
                <a:gd name="T57" fmla="*/ 0 h 1065"/>
                <a:gd name="T58" fmla="*/ 729 w 889"/>
                <a:gd name="T59" fmla="*/ 0 h 1065"/>
                <a:gd name="T60" fmla="*/ 491 w 889"/>
                <a:gd name="T61" fmla="*/ 240 h 1065"/>
                <a:gd name="T62" fmla="*/ 491 w 889"/>
                <a:gd name="T63" fmla="*/ 240 h 1065"/>
                <a:gd name="T64" fmla="*/ 0 w 889"/>
                <a:gd name="T65" fmla="*/ 0 h 1065"/>
                <a:gd name="T66" fmla="*/ 439 w 889"/>
                <a:gd name="T67" fmla="*/ 550 h 1065"/>
                <a:gd name="T68" fmla="*/ 427 w 889"/>
                <a:gd name="T69" fmla="*/ 580 h 1065"/>
                <a:gd name="T70" fmla="*/ 396 w 889"/>
                <a:gd name="T71" fmla="*/ 648 h 1065"/>
                <a:gd name="T72" fmla="*/ 646 w 889"/>
                <a:gd name="T73" fmla="*/ 543 h 1065"/>
                <a:gd name="T74" fmla="*/ 560 w 889"/>
                <a:gd name="T75" fmla="*/ 486 h 1065"/>
                <a:gd name="T76" fmla="*/ 496 w 889"/>
                <a:gd name="T77" fmla="*/ 467 h 1065"/>
                <a:gd name="T78" fmla="*/ 442 w 889"/>
                <a:gd name="T79" fmla="*/ 465 h 1065"/>
                <a:gd name="T80" fmla="*/ 375 w 889"/>
                <a:gd name="T81" fmla="*/ 476 h 1065"/>
                <a:gd name="T82" fmla="*/ 284 w 889"/>
                <a:gd name="T83" fmla="*/ 526 h 1065"/>
                <a:gd name="T84" fmla="*/ 218 w 889"/>
                <a:gd name="T85" fmla="*/ 605 h 1065"/>
                <a:gd name="T86" fmla="*/ 191 w 889"/>
                <a:gd name="T87" fmla="*/ 680 h 1065"/>
                <a:gd name="T88" fmla="*/ 186 w 889"/>
                <a:gd name="T89" fmla="*/ 734 h 1065"/>
                <a:gd name="T90" fmla="*/ 195 w 889"/>
                <a:gd name="T91" fmla="*/ 802 h 1065"/>
                <a:gd name="T92" fmla="*/ 231 w 889"/>
                <a:gd name="T93" fmla="*/ 885 h 1065"/>
                <a:gd name="T94" fmla="*/ 304 w 889"/>
                <a:gd name="T95" fmla="*/ 958 h 1065"/>
                <a:gd name="T96" fmla="*/ 388 w 889"/>
                <a:gd name="T97" fmla="*/ 996 h 1065"/>
                <a:gd name="T98" fmla="*/ 455 w 889"/>
                <a:gd name="T99" fmla="*/ 1003 h 1065"/>
                <a:gd name="T100" fmla="*/ 509 w 889"/>
                <a:gd name="T101" fmla="*/ 998 h 1065"/>
                <a:gd name="T102" fmla="*/ 584 w 889"/>
                <a:gd name="T103" fmla="*/ 971 h 1065"/>
                <a:gd name="T104" fmla="*/ 663 w 889"/>
                <a:gd name="T105" fmla="*/ 906 h 1065"/>
                <a:gd name="T106" fmla="*/ 713 w 889"/>
                <a:gd name="T107" fmla="*/ 815 h 1065"/>
                <a:gd name="T108" fmla="*/ 725 w 889"/>
                <a:gd name="T109" fmla="*/ 748 h 1065"/>
                <a:gd name="T110" fmla="*/ 722 w 889"/>
                <a:gd name="T111" fmla="*/ 693 h 1065"/>
                <a:gd name="T112" fmla="*/ 704 w 889"/>
                <a:gd name="T113" fmla="*/ 629 h 1065"/>
                <a:gd name="T114" fmla="*/ 646 w 889"/>
                <a:gd name="T115" fmla="*/ 5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89" h="1065">
                  <a:moveTo>
                    <a:pt x="455" y="403"/>
                  </a:moveTo>
                  <a:lnTo>
                    <a:pt x="455" y="403"/>
                  </a:lnTo>
                  <a:lnTo>
                    <a:pt x="479" y="403"/>
                  </a:lnTo>
                  <a:lnTo>
                    <a:pt x="502" y="406"/>
                  </a:lnTo>
                  <a:lnTo>
                    <a:pt x="525" y="410"/>
                  </a:lnTo>
                  <a:lnTo>
                    <a:pt x="547" y="415"/>
                  </a:lnTo>
                  <a:lnTo>
                    <a:pt x="568" y="423"/>
                  </a:lnTo>
                  <a:lnTo>
                    <a:pt x="589" y="431"/>
                  </a:lnTo>
                  <a:lnTo>
                    <a:pt x="609" y="440"/>
                  </a:lnTo>
                  <a:lnTo>
                    <a:pt x="629" y="452"/>
                  </a:lnTo>
                  <a:lnTo>
                    <a:pt x="629" y="363"/>
                  </a:lnTo>
                  <a:lnTo>
                    <a:pt x="583" y="363"/>
                  </a:lnTo>
                  <a:lnTo>
                    <a:pt x="568" y="343"/>
                  </a:lnTo>
                  <a:lnTo>
                    <a:pt x="819" y="0"/>
                  </a:lnTo>
                  <a:lnTo>
                    <a:pt x="889" y="0"/>
                  </a:lnTo>
                  <a:lnTo>
                    <a:pt x="641" y="332"/>
                  </a:lnTo>
                  <a:lnTo>
                    <a:pt x="644" y="332"/>
                  </a:lnTo>
                  <a:lnTo>
                    <a:pt x="659" y="332"/>
                  </a:lnTo>
                  <a:lnTo>
                    <a:pt x="659" y="348"/>
                  </a:lnTo>
                  <a:lnTo>
                    <a:pt x="659" y="473"/>
                  </a:lnTo>
                  <a:lnTo>
                    <a:pt x="659" y="473"/>
                  </a:lnTo>
                  <a:lnTo>
                    <a:pt x="674" y="486"/>
                  </a:lnTo>
                  <a:lnTo>
                    <a:pt x="690" y="500"/>
                  </a:lnTo>
                  <a:lnTo>
                    <a:pt x="690" y="500"/>
                  </a:lnTo>
                  <a:lnTo>
                    <a:pt x="700" y="512"/>
                  </a:lnTo>
                  <a:lnTo>
                    <a:pt x="711" y="524"/>
                  </a:lnTo>
                  <a:lnTo>
                    <a:pt x="721" y="536"/>
                  </a:lnTo>
                  <a:lnTo>
                    <a:pt x="730" y="549"/>
                  </a:lnTo>
                  <a:lnTo>
                    <a:pt x="738" y="563"/>
                  </a:lnTo>
                  <a:lnTo>
                    <a:pt x="747" y="576"/>
                  </a:lnTo>
                  <a:lnTo>
                    <a:pt x="754" y="591"/>
                  </a:lnTo>
                  <a:lnTo>
                    <a:pt x="761" y="605"/>
                  </a:lnTo>
                  <a:lnTo>
                    <a:pt x="767" y="620"/>
                  </a:lnTo>
                  <a:lnTo>
                    <a:pt x="772" y="635"/>
                  </a:lnTo>
                  <a:lnTo>
                    <a:pt x="776" y="652"/>
                  </a:lnTo>
                  <a:lnTo>
                    <a:pt x="780" y="667"/>
                  </a:lnTo>
                  <a:lnTo>
                    <a:pt x="783" y="683"/>
                  </a:lnTo>
                  <a:lnTo>
                    <a:pt x="785" y="701"/>
                  </a:lnTo>
                  <a:lnTo>
                    <a:pt x="786" y="717"/>
                  </a:lnTo>
                  <a:lnTo>
                    <a:pt x="787" y="734"/>
                  </a:lnTo>
                  <a:lnTo>
                    <a:pt x="787" y="734"/>
                  </a:lnTo>
                  <a:lnTo>
                    <a:pt x="786" y="752"/>
                  </a:lnTo>
                  <a:lnTo>
                    <a:pt x="785" y="768"/>
                  </a:lnTo>
                  <a:lnTo>
                    <a:pt x="783" y="784"/>
                  </a:lnTo>
                  <a:lnTo>
                    <a:pt x="780" y="800"/>
                  </a:lnTo>
                  <a:lnTo>
                    <a:pt x="776" y="817"/>
                  </a:lnTo>
                  <a:lnTo>
                    <a:pt x="772" y="833"/>
                  </a:lnTo>
                  <a:lnTo>
                    <a:pt x="767" y="848"/>
                  </a:lnTo>
                  <a:lnTo>
                    <a:pt x="761" y="863"/>
                  </a:lnTo>
                  <a:lnTo>
                    <a:pt x="754" y="878"/>
                  </a:lnTo>
                  <a:lnTo>
                    <a:pt x="747" y="892"/>
                  </a:lnTo>
                  <a:lnTo>
                    <a:pt x="738" y="906"/>
                  </a:lnTo>
                  <a:lnTo>
                    <a:pt x="730" y="919"/>
                  </a:lnTo>
                  <a:lnTo>
                    <a:pt x="721" y="932"/>
                  </a:lnTo>
                  <a:lnTo>
                    <a:pt x="711" y="945"/>
                  </a:lnTo>
                  <a:lnTo>
                    <a:pt x="700" y="957"/>
                  </a:lnTo>
                  <a:lnTo>
                    <a:pt x="690" y="969"/>
                  </a:lnTo>
                  <a:lnTo>
                    <a:pt x="690" y="969"/>
                  </a:lnTo>
                  <a:lnTo>
                    <a:pt x="679" y="980"/>
                  </a:lnTo>
                  <a:lnTo>
                    <a:pt x="666" y="989"/>
                  </a:lnTo>
                  <a:lnTo>
                    <a:pt x="654" y="999"/>
                  </a:lnTo>
                  <a:lnTo>
                    <a:pt x="641" y="1009"/>
                  </a:lnTo>
                  <a:lnTo>
                    <a:pt x="628" y="1018"/>
                  </a:lnTo>
                  <a:lnTo>
                    <a:pt x="614" y="1025"/>
                  </a:lnTo>
                  <a:lnTo>
                    <a:pt x="599" y="1033"/>
                  </a:lnTo>
                  <a:lnTo>
                    <a:pt x="584" y="1039"/>
                  </a:lnTo>
                  <a:lnTo>
                    <a:pt x="569" y="1046"/>
                  </a:lnTo>
                  <a:lnTo>
                    <a:pt x="554" y="1050"/>
                  </a:lnTo>
                  <a:lnTo>
                    <a:pt x="539" y="1054"/>
                  </a:lnTo>
                  <a:lnTo>
                    <a:pt x="522" y="1059"/>
                  </a:lnTo>
                  <a:lnTo>
                    <a:pt x="506" y="1062"/>
                  </a:lnTo>
                  <a:lnTo>
                    <a:pt x="490" y="1063"/>
                  </a:lnTo>
                  <a:lnTo>
                    <a:pt x="472" y="1065"/>
                  </a:lnTo>
                  <a:lnTo>
                    <a:pt x="455" y="1065"/>
                  </a:lnTo>
                  <a:lnTo>
                    <a:pt x="455" y="1065"/>
                  </a:lnTo>
                  <a:lnTo>
                    <a:pt x="439" y="1065"/>
                  </a:lnTo>
                  <a:lnTo>
                    <a:pt x="421" y="1063"/>
                  </a:lnTo>
                  <a:lnTo>
                    <a:pt x="405" y="1062"/>
                  </a:lnTo>
                  <a:lnTo>
                    <a:pt x="389" y="1059"/>
                  </a:lnTo>
                  <a:lnTo>
                    <a:pt x="373" y="1054"/>
                  </a:lnTo>
                  <a:lnTo>
                    <a:pt x="357" y="1050"/>
                  </a:lnTo>
                  <a:lnTo>
                    <a:pt x="341" y="1046"/>
                  </a:lnTo>
                  <a:lnTo>
                    <a:pt x="327" y="1039"/>
                  </a:lnTo>
                  <a:lnTo>
                    <a:pt x="312" y="1033"/>
                  </a:lnTo>
                  <a:lnTo>
                    <a:pt x="298" y="1025"/>
                  </a:lnTo>
                  <a:lnTo>
                    <a:pt x="284" y="1018"/>
                  </a:lnTo>
                  <a:lnTo>
                    <a:pt x="271" y="1009"/>
                  </a:lnTo>
                  <a:lnTo>
                    <a:pt x="257" y="999"/>
                  </a:lnTo>
                  <a:lnTo>
                    <a:pt x="244" y="989"/>
                  </a:lnTo>
                  <a:lnTo>
                    <a:pt x="233" y="980"/>
                  </a:lnTo>
                  <a:lnTo>
                    <a:pt x="222" y="969"/>
                  </a:lnTo>
                  <a:lnTo>
                    <a:pt x="222" y="969"/>
                  </a:lnTo>
                  <a:lnTo>
                    <a:pt x="210" y="957"/>
                  </a:lnTo>
                  <a:lnTo>
                    <a:pt x="200" y="945"/>
                  </a:lnTo>
                  <a:lnTo>
                    <a:pt x="190" y="932"/>
                  </a:lnTo>
                  <a:lnTo>
                    <a:pt x="180" y="919"/>
                  </a:lnTo>
                  <a:lnTo>
                    <a:pt x="172" y="906"/>
                  </a:lnTo>
                  <a:lnTo>
                    <a:pt x="164" y="892"/>
                  </a:lnTo>
                  <a:lnTo>
                    <a:pt x="157" y="878"/>
                  </a:lnTo>
                  <a:lnTo>
                    <a:pt x="150" y="863"/>
                  </a:lnTo>
                  <a:lnTo>
                    <a:pt x="145" y="848"/>
                  </a:lnTo>
                  <a:lnTo>
                    <a:pt x="139" y="833"/>
                  </a:lnTo>
                  <a:lnTo>
                    <a:pt x="135" y="817"/>
                  </a:lnTo>
                  <a:lnTo>
                    <a:pt x="130" y="800"/>
                  </a:lnTo>
                  <a:lnTo>
                    <a:pt x="128" y="784"/>
                  </a:lnTo>
                  <a:lnTo>
                    <a:pt x="126" y="768"/>
                  </a:lnTo>
                  <a:lnTo>
                    <a:pt x="125" y="752"/>
                  </a:lnTo>
                  <a:lnTo>
                    <a:pt x="124" y="734"/>
                  </a:lnTo>
                  <a:lnTo>
                    <a:pt x="124" y="734"/>
                  </a:lnTo>
                  <a:lnTo>
                    <a:pt x="125" y="717"/>
                  </a:lnTo>
                  <a:lnTo>
                    <a:pt x="126" y="701"/>
                  </a:lnTo>
                  <a:lnTo>
                    <a:pt x="128" y="683"/>
                  </a:lnTo>
                  <a:lnTo>
                    <a:pt x="130" y="667"/>
                  </a:lnTo>
                  <a:lnTo>
                    <a:pt x="135" y="652"/>
                  </a:lnTo>
                  <a:lnTo>
                    <a:pt x="139" y="635"/>
                  </a:lnTo>
                  <a:lnTo>
                    <a:pt x="145" y="620"/>
                  </a:lnTo>
                  <a:lnTo>
                    <a:pt x="150" y="605"/>
                  </a:lnTo>
                  <a:lnTo>
                    <a:pt x="157" y="591"/>
                  </a:lnTo>
                  <a:lnTo>
                    <a:pt x="164" y="576"/>
                  </a:lnTo>
                  <a:lnTo>
                    <a:pt x="172" y="563"/>
                  </a:lnTo>
                  <a:lnTo>
                    <a:pt x="180" y="549"/>
                  </a:lnTo>
                  <a:lnTo>
                    <a:pt x="190" y="536"/>
                  </a:lnTo>
                  <a:lnTo>
                    <a:pt x="200" y="524"/>
                  </a:lnTo>
                  <a:lnTo>
                    <a:pt x="210" y="512"/>
                  </a:lnTo>
                  <a:lnTo>
                    <a:pt x="222" y="500"/>
                  </a:lnTo>
                  <a:lnTo>
                    <a:pt x="222" y="500"/>
                  </a:lnTo>
                  <a:lnTo>
                    <a:pt x="233" y="489"/>
                  </a:lnTo>
                  <a:lnTo>
                    <a:pt x="246" y="478"/>
                  </a:lnTo>
                  <a:lnTo>
                    <a:pt x="246" y="379"/>
                  </a:lnTo>
                  <a:lnTo>
                    <a:pt x="256" y="393"/>
                  </a:lnTo>
                  <a:lnTo>
                    <a:pt x="276" y="393"/>
                  </a:lnTo>
                  <a:lnTo>
                    <a:pt x="276" y="455"/>
                  </a:lnTo>
                  <a:lnTo>
                    <a:pt x="276" y="455"/>
                  </a:lnTo>
                  <a:lnTo>
                    <a:pt x="295" y="443"/>
                  </a:lnTo>
                  <a:lnTo>
                    <a:pt x="317" y="433"/>
                  </a:lnTo>
                  <a:lnTo>
                    <a:pt x="338" y="424"/>
                  </a:lnTo>
                  <a:lnTo>
                    <a:pt x="361" y="416"/>
                  </a:lnTo>
                  <a:lnTo>
                    <a:pt x="383" y="411"/>
                  </a:lnTo>
                  <a:lnTo>
                    <a:pt x="407" y="406"/>
                  </a:lnTo>
                  <a:lnTo>
                    <a:pt x="431" y="404"/>
                  </a:lnTo>
                  <a:lnTo>
                    <a:pt x="455" y="403"/>
                  </a:lnTo>
                  <a:lnTo>
                    <a:pt x="455" y="403"/>
                  </a:lnTo>
                  <a:close/>
                  <a:moveTo>
                    <a:pt x="556" y="328"/>
                  </a:moveTo>
                  <a:lnTo>
                    <a:pt x="795" y="0"/>
                  </a:lnTo>
                  <a:lnTo>
                    <a:pt x="752" y="0"/>
                  </a:lnTo>
                  <a:lnTo>
                    <a:pt x="534" y="299"/>
                  </a:lnTo>
                  <a:lnTo>
                    <a:pt x="556" y="328"/>
                  </a:lnTo>
                  <a:lnTo>
                    <a:pt x="556" y="328"/>
                  </a:lnTo>
                  <a:close/>
                  <a:moveTo>
                    <a:pt x="522" y="283"/>
                  </a:moveTo>
                  <a:lnTo>
                    <a:pt x="729" y="0"/>
                  </a:lnTo>
                  <a:lnTo>
                    <a:pt x="686" y="0"/>
                  </a:lnTo>
                  <a:lnTo>
                    <a:pt x="503" y="255"/>
                  </a:lnTo>
                  <a:lnTo>
                    <a:pt x="522" y="283"/>
                  </a:lnTo>
                  <a:lnTo>
                    <a:pt x="522" y="283"/>
                  </a:lnTo>
                  <a:close/>
                  <a:moveTo>
                    <a:pt x="491" y="240"/>
                  </a:moveTo>
                  <a:lnTo>
                    <a:pt x="663" y="0"/>
                  </a:lnTo>
                  <a:lnTo>
                    <a:pt x="618" y="0"/>
                  </a:lnTo>
                  <a:lnTo>
                    <a:pt x="464" y="205"/>
                  </a:lnTo>
                  <a:lnTo>
                    <a:pt x="491" y="240"/>
                  </a:lnTo>
                  <a:lnTo>
                    <a:pt x="491" y="240"/>
                  </a:lnTo>
                  <a:close/>
                  <a:moveTo>
                    <a:pt x="0" y="0"/>
                  </a:moveTo>
                  <a:lnTo>
                    <a:pt x="272" y="362"/>
                  </a:lnTo>
                  <a:lnTo>
                    <a:pt x="544" y="362"/>
                  </a:lnTo>
                  <a:lnTo>
                    <a:pt x="273" y="0"/>
                  </a:lnTo>
                  <a:lnTo>
                    <a:pt x="0" y="0"/>
                  </a:lnTo>
                  <a:lnTo>
                    <a:pt x="0" y="0"/>
                  </a:lnTo>
                  <a:close/>
                  <a:moveTo>
                    <a:pt x="508" y="918"/>
                  </a:moveTo>
                  <a:lnTo>
                    <a:pt x="508" y="550"/>
                  </a:lnTo>
                  <a:lnTo>
                    <a:pt x="439" y="550"/>
                  </a:lnTo>
                  <a:lnTo>
                    <a:pt x="439" y="550"/>
                  </a:lnTo>
                  <a:lnTo>
                    <a:pt x="438" y="557"/>
                  </a:lnTo>
                  <a:lnTo>
                    <a:pt x="436" y="565"/>
                  </a:lnTo>
                  <a:lnTo>
                    <a:pt x="431" y="572"/>
                  </a:lnTo>
                  <a:lnTo>
                    <a:pt x="427" y="580"/>
                  </a:lnTo>
                  <a:lnTo>
                    <a:pt x="427" y="580"/>
                  </a:lnTo>
                  <a:lnTo>
                    <a:pt x="420" y="587"/>
                  </a:lnTo>
                  <a:lnTo>
                    <a:pt x="413" y="591"/>
                  </a:lnTo>
                  <a:lnTo>
                    <a:pt x="405" y="594"/>
                  </a:lnTo>
                  <a:lnTo>
                    <a:pt x="396" y="595"/>
                  </a:lnTo>
                  <a:lnTo>
                    <a:pt x="396" y="648"/>
                  </a:lnTo>
                  <a:lnTo>
                    <a:pt x="428" y="648"/>
                  </a:lnTo>
                  <a:lnTo>
                    <a:pt x="428" y="918"/>
                  </a:lnTo>
                  <a:lnTo>
                    <a:pt x="508" y="918"/>
                  </a:lnTo>
                  <a:lnTo>
                    <a:pt x="508" y="918"/>
                  </a:lnTo>
                  <a:close/>
                  <a:moveTo>
                    <a:pt x="646" y="543"/>
                  </a:moveTo>
                  <a:lnTo>
                    <a:pt x="646" y="543"/>
                  </a:lnTo>
                  <a:lnTo>
                    <a:pt x="627" y="526"/>
                  </a:lnTo>
                  <a:lnTo>
                    <a:pt x="606" y="511"/>
                  </a:lnTo>
                  <a:lnTo>
                    <a:pt x="584" y="496"/>
                  </a:lnTo>
                  <a:lnTo>
                    <a:pt x="560" y="486"/>
                  </a:lnTo>
                  <a:lnTo>
                    <a:pt x="548" y="480"/>
                  </a:lnTo>
                  <a:lnTo>
                    <a:pt x="535" y="476"/>
                  </a:lnTo>
                  <a:lnTo>
                    <a:pt x="522" y="473"/>
                  </a:lnTo>
                  <a:lnTo>
                    <a:pt x="509" y="469"/>
                  </a:lnTo>
                  <a:lnTo>
                    <a:pt x="496" y="467"/>
                  </a:lnTo>
                  <a:lnTo>
                    <a:pt x="483" y="466"/>
                  </a:lnTo>
                  <a:lnTo>
                    <a:pt x="469" y="465"/>
                  </a:lnTo>
                  <a:lnTo>
                    <a:pt x="455" y="464"/>
                  </a:lnTo>
                  <a:lnTo>
                    <a:pt x="455" y="464"/>
                  </a:lnTo>
                  <a:lnTo>
                    <a:pt x="442" y="465"/>
                  </a:lnTo>
                  <a:lnTo>
                    <a:pt x="428" y="466"/>
                  </a:lnTo>
                  <a:lnTo>
                    <a:pt x="414" y="467"/>
                  </a:lnTo>
                  <a:lnTo>
                    <a:pt x="401" y="469"/>
                  </a:lnTo>
                  <a:lnTo>
                    <a:pt x="388" y="473"/>
                  </a:lnTo>
                  <a:lnTo>
                    <a:pt x="375" y="476"/>
                  </a:lnTo>
                  <a:lnTo>
                    <a:pt x="363" y="480"/>
                  </a:lnTo>
                  <a:lnTo>
                    <a:pt x="351" y="486"/>
                  </a:lnTo>
                  <a:lnTo>
                    <a:pt x="327" y="496"/>
                  </a:lnTo>
                  <a:lnTo>
                    <a:pt x="304" y="511"/>
                  </a:lnTo>
                  <a:lnTo>
                    <a:pt x="284" y="526"/>
                  </a:lnTo>
                  <a:lnTo>
                    <a:pt x="265" y="543"/>
                  </a:lnTo>
                  <a:lnTo>
                    <a:pt x="265" y="543"/>
                  </a:lnTo>
                  <a:lnTo>
                    <a:pt x="248" y="563"/>
                  </a:lnTo>
                  <a:lnTo>
                    <a:pt x="231" y="583"/>
                  </a:lnTo>
                  <a:lnTo>
                    <a:pt x="218" y="605"/>
                  </a:lnTo>
                  <a:lnTo>
                    <a:pt x="206" y="629"/>
                  </a:lnTo>
                  <a:lnTo>
                    <a:pt x="202" y="641"/>
                  </a:lnTo>
                  <a:lnTo>
                    <a:pt x="198" y="654"/>
                  </a:lnTo>
                  <a:lnTo>
                    <a:pt x="195" y="667"/>
                  </a:lnTo>
                  <a:lnTo>
                    <a:pt x="191" y="680"/>
                  </a:lnTo>
                  <a:lnTo>
                    <a:pt x="189" y="693"/>
                  </a:lnTo>
                  <a:lnTo>
                    <a:pt x="187" y="706"/>
                  </a:lnTo>
                  <a:lnTo>
                    <a:pt x="186" y="720"/>
                  </a:lnTo>
                  <a:lnTo>
                    <a:pt x="186" y="734"/>
                  </a:lnTo>
                  <a:lnTo>
                    <a:pt x="186" y="734"/>
                  </a:lnTo>
                  <a:lnTo>
                    <a:pt x="186" y="748"/>
                  </a:lnTo>
                  <a:lnTo>
                    <a:pt x="187" y="761"/>
                  </a:lnTo>
                  <a:lnTo>
                    <a:pt x="189" y="775"/>
                  </a:lnTo>
                  <a:lnTo>
                    <a:pt x="191" y="788"/>
                  </a:lnTo>
                  <a:lnTo>
                    <a:pt x="195" y="802"/>
                  </a:lnTo>
                  <a:lnTo>
                    <a:pt x="198" y="815"/>
                  </a:lnTo>
                  <a:lnTo>
                    <a:pt x="202" y="826"/>
                  </a:lnTo>
                  <a:lnTo>
                    <a:pt x="206" y="840"/>
                  </a:lnTo>
                  <a:lnTo>
                    <a:pt x="218" y="862"/>
                  </a:lnTo>
                  <a:lnTo>
                    <a:pt x="231" y="885"/>
                  </a:lnTo>
                  <a:lnTo>
                    <a:pt x="248" y="906"/>
                  </a:lnTo>
                  <a:lnTo>
                    <a:pt x="265" y="925"/>
                  </a:lnTo>
                  <a:lnTo>
                    <a:pt x="265" y="925"/>
                  </a:lnTo>
                  <a:lnTo>
                    <a:pt x="284" y="943"/>
                  </a:lnTo>
                  <a:lnTo>
                    <a:pt x="304" y="958"/>
                  </a:lnTo>
                  <a:lnTo>
                    <a:pt x="327" y="971"/>
                  </a:lnTo>
                  <a:lnTo>
                    <a:pt x="351" y="983"/>
                  </a:lnTo>
                  <a:lnTo>
                    <a:pt x="363" y="987"/>
                  </a:lnTo>
                  <a:lnTo>
                    <a:pt x="375" y="992"/>
                  </a:lnTo>
                  <a:lnTo>
                    <a:pt x="388" y="996"/>
                  </a:lnTo>
                  <a:lnTo>
                    <a:pt x="401" y="998"/>
                  </a:lnTo>
                  <a:lnTo>
                    <a:pt x="414" y="1001"/>
                  </a:lnTo>
                  <a:lnTo>
                    <a:pt x="428" y="1002"/>
                  </a:lnTo>
                  <a:lnTo>
                    <a:pt x="442" y="1003"/>
                  </a:lnTo>
                  <a:lnTo>
                    <a:pt x="455" y="1003"/>
                  </a:lnTo>
                  <a:lnTo>
                    <a:pt x="455" y="1003"/>
                  </a:lnTo>
                  <a:lnTo>
                    <a:pt x="469" y="1003"/>
                  </a:lnTo>
                  <a:lnTo>
                    <a:pt x="483" y="1002"/>
                  </a:lnTo>
                  <a:lnTo>
                    <a:pt x="496" y="1001"/>
                  </a:lnTo>
                  <a:lnTo>
                    <a:pt x="509" y="998"/>
                  </a:lnTo>
                  <a:lnTo>
                    <a:pt x="522" y="996"/>
                  </a:lnTo>
                  <a:lnTo>
                    <a:pt x="535" y="992"/>
                  </a:lnTo>
                  <a:lnTo>
                    <a:pt x="548" y="987"/>
                  </a:lnTo>
                  <a:lnTo>
                    <a:pt x="560" y="983"/>
                  </a:lnTo>
                  <a:lnTo>
                    <a:pt x="584" y="971"/>
                  </a:lnTo>
                  <a:lnTo>
                    <a:pt x="606" y="958"/>
                  </a:lnTo>
                  <a:lnTo>
                    <a:pt x="627" y="943"/>
                  </a:lnTo>
                  <a:lnTo>
                    <a:pt x="646" y="925"/>
                  </a:lnTo>
                  <a:lnTo>
                    <a:pt x="646" y="925"/>
                  </a:lnTo>
                  <a:lnTo>
                    <a:pt x="663" y="906"/>
                  </a:lnTo>
                  <a:lnTo>
                    <a:pt x="679" y="885"/>
                  </a:lnTo>
                  <a:lnTo>
                    <a:pt x="693" y="862"/>
                  </a:lnTo>
                  <a:lnTo>
                    <a:pt x="704" y="840"/>
                  </a:lnTo>
                  <a:lnTo>
                    <a:pt x="709" y="826"/>
                  </a:lnTo>
                  <a:lnTo>
                    <a:pt x="713" y="815"/>
                  </a:lnTo>
                  <a:lnTo>
                    <a:pt x="717" y="802"/>
                  </a:lnTo>
                  <a:lnTo>
                    <a:pt x="720" y="788"/>
                  </a:lnTo>
                  <a:lnTo>
                    <a:pt x="722" y="775"/>
                  </a:lnTo>
                  <a:lnTo>
                    <a:pt x="724" y="761"/>
                  </a:lnTo>
                  <a:lnTo>
                    <a:pt x="725" y="748"/>
                  </a:lnTo>
                  <a:lnTo>
                    <a:pt x="725" y="734"/>
                  </a:lnTo>
                  <a:lnTo>
                    <a:pt x="725" y="734"/>
                  </a:lnTo>
                  <a:lnTo>
                    <a:pt x="725" y="720"/>
                  </a:lnTo>
                  <a:lnTo>
                    <a:pt x="724" y="706"/>
                  </a:lnTo>
                  <a:lnTo>
                    <a:pt x="722" y="693"/>
                  </a:lnTo>
                  <a:lnTo>
                    <a:pt x="720" y="680"/>
                  </a:lnTo>
                  <a:lnTo>
                    <a:pt x="717" y="667"/>
                  </a:lnTo>
                  <a:lnTo>
                    <a:pt x="713" y="654"/>
                  </a:lnTo>
                  <a:lnTo>
                    <a:pt x="709" y="641"/>
                  </a:lnTo>
                  <a:lnTo>
                    <a:pt x="704" y="629"/>
                  </a:lnTo>
                  <a:lnTo>
                    <a:pt x="693" y="605"/>
                  </a:lnTo>
                  <a:lnTo>
                    <a:pt x="679" y="583"/>
                  </a:lnTo>
                  <a:lnTo>
                    <a:pt x="663" y="563"/>
                  </a:lnTo>
                  <a:lnTo>
                    <a:pt x="646" y="543"/>
                  </a:lnTo>
                  <a:lnTo>
                    <a:pt x="646" y="543"/>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solidFill>
              </a:endParaRPr>
            </a:p>
          </p:txBody>
        </p:sp>
      </p:grpSp>
      <p:sp>
        <p:nvSpPr>
          <p:cNvPr id="18" name="TextBox 11"/>
          <p:cNvSpPr txBox="1"/>
          <p:nvPr/>
        </p:nvSpPr>
        <p:spPr>
          <a:xfrm>
            <a:off x="1965569" y="2839791"/>
            <a:ext cx="2386903" cy="519310"/>
          </a:xfrm>
          <a:prstGeom prst="rect">
            <a:avLst/>
          </a:prstGeom>
          <a:noFill/>
          <a:ln>
            <a:noFill/>
          </a:ln>
        </p:spPr>
        <p:txBody>
          <a:bodyPr wrap="square" lIns="128520" tIns="64259" rIns="128520" bIns="64259">
            <a:spAutoFit/>
          </a:bodyPr>
          <a:lstStyle>
            <a:defPPr>
              <a:defRPr lang="zh-CN"/>
            </a:defPPr>
            <a:lvl1pPr algn="ctr">
              <a:defRPr sz="1600">
                <a:solidFill>
                  <a:srgbClr val="BCE8F2"/>
                </a:solidFill>
                <a:latin typeface="方正兰亭黑_GBK" pitchFamily="2" charset="-122"/>
                <a:ea typeface="方正兰亭黑_GBK" pitchFamily="2" charset="-122"/>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buFont typeface="Arial" charset="0"/>
              <a:defRPr sz="2000">
                <a:latin typeface="Calibri" pitchFamily="34" charset="0"/>
              </a:defRPr>
            </a:lvl6pPr>
            <a:lvl7pPr>
              <a:buFont typeface="Arial" charset="0"/>
              <a:defRPr sz="2000">
                <a:latin typeface="Calibri" pitchFamily="34" charset="0"/>
              </a:defRPr>
            </a:lvl7pPr>
            <a:lvl8pPr>
              <a:buFont typeface="Arial" charset="0"/>
              <a:defRPr sz="2000">
                <a:latin typeface="Calibri" pitchFamily="34" charset="0"/>
              </a:defRPr>
            </a:lvl8pPr>
            <a:lvl9pPr>
              <a:buFont typeface="Arial" charset="0"/>
              <a:defRPr sz="2000">
                <a:latin typeface="Calibri" pitchFamily="34" charset="0"/>
              </a:defRPr>
            </a:lvl9pPr>
          </a:lstStyle>
          <a:p>
            <a:r>
              <a:rPr lang="zh-CN" altLang="en-US" sz="2500" dirty="0">
                <a:solidFill>
                  <a:prstClr val="black"/>
                </a:solidFill>
                <a:latin typeface="微软雅黑" panose="020B0503020204020204" pitchFamily="34" charset="-122"/>
                <a:ea typeface="微软雅黑" panose="020B0503020204020204" pitchFamily="34" charset="-122"/>
              </a:rPr>
              <a:t>参数提交方式</a:t>
            </a:r>
          </a:p>
        </p:txBody>
      </p:sp>
      <p:sp>
        <p:nvSpPr>
          <p:cNvPr id="20" name="TextBox 13"/>
          <p:cNvSpPr txBox="1"/>
          <p:nvPr/>
        </p:nvSpPr>
        <p:spPr>
          <a:xfrm>
            <a:off x="4986778" y="2839791"/>
            <a:ext cx="3796307" cy="1298327"/>
          </a:xfrm>
          <a:prstGeom prst="rect">
            <a:avLst/>
          </a:prstGeom>
          <a:noFill/>
          <a:ln>
            <a:noFill/>
          </a:ln>
        </p:spPr>
        <p:txBody>
          <a:bodyPr wrap="square" lIns="128520" tIns="64259" rIns="128520" bIns="64259">
            <a:spAutoFit/>
          </a:bodyPr>
          <a:lstStyle>
            <a:defPPr>
              <a:defRPr lang="zh-CN"/>
            </a:defPPr>
            <a:lvl1pPr algn="ctr">
              <a:defRPr sz="1600">
                <a:solidFill>
                  <a:srgbClr val="BCE8F2"/>
                </a:solidFill>
                <a:latin typeface="方正兰亭黑_GBK" pitchFamily="2" charset="-122"/>
                <a:ea typeface="方正兰亭黑_GBK" pitchFamily="2" charset="-122"/>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buFont typeface="Arial" charset="0"/>
              <a:defRPr sz="2000">
                <a:latin typeface="Calibri" pitchFamily="34" charset="0"/>
              </a:defRPr>
            </a:lvl6pPr>
            <a:lvl7pPr>
              <a:buFont typeface="Arial" charset="0"/>
              <a:defRPr sz="2000">
                <a:latin typeface="Calibri" pitchFamily="34" charset="0"/>
              </a:defRPr>
            </a:lvl7pPr>
            <a:lvl8pPr>
              <a:buFont typeface="Arial" charset="0"/>
              <a:defRPr sz="2000">
                <a:latin typeface="Calibri" pitchFamily="34" charset="0"/>
              </a:defRPr>
            </a:lvl8pPr>
            <a:lvl9pPr>
              <a:buFont typeface="Arial" charset="0"/>
              <a:defRPr sz="2000">
                <a:latin typeface="Calibri" pitchFamily="34" charset="0"/>
              </a:defRPr>
            </a:lvl9pPr>
          </a:lstStyle>
          <a:p>
            <a:r>
              <a:rPr lang="zh-CN" altLang="en-US" sz="2500" dirty="0">
                <a:solidFill>
                  <a:prstClr val="black"/>
                </a:solidFill>
                <a:latin typeface="微软雅黑" panose="020B0503020204020204" pitchFamily="34" charset="-122"/>
                <a:ea typeface="微软雅黑" panose="020B0503020204020204" pitchFamily="34" charset="-122"/>
              </a:rPr>
              <a:t>请求数据大小</a:t>
            </a:r>
            <a:endParaRPr lang="en-US" altLang="zh-CN" sz="2500" dirty="0">
              <a:solidFill>
                <a:prstClr val="black"/>
              </a:solidFill>
              <a:latin typeface="微软雅黑" panose="020B0503020204020204" pitchFamily="34" charset="-122"/>
              <a:ea typeface="微软雅黑" panose="020B0503020204020204" pitchFamily="34" charset="-122"/>
            </a:endParaRPr>
          </a:p>
          <a:p>
            <a:r>
              <a:rPr lang="en-US" altLang="zh-CN" sz="2500" dirty="0">
                <a:solidFill>
                  <a:prstClr val="black"/>
                </a:solidFill>
                <a:latin typeface="微软雅黑" panose="020B0503020204020204" pitchFamily="34" charset="-122"/>
                <a:ea typeface="微软雅黑" panose="020B0503020204020204" pitchFamily="34" charset="-122"/>
              </a:rPr>
              <a:t>post-</a:t>
            </a:r>
            <a:r>
              <a:rPr lang="zh-CN" altLang="en-US" sz="2500" dirty="0">
                <a:solidFill>
                  <a:prstClr val="black"/>
                </a:solidFill>
                <a:latin typeface="微软雅黑" panose="020B0503020204020204" pitchFamily="34" charset="-122"/>
                <a:ea typeface="微软雅黑" panose="020B0503020204020204" pitchFamily="34" charset="-122"/>
              </a:rPr>
              <a:t>：</a:t>
            </a:r>
            <a:r>
              <a:rPr lang="en-US" altLang="zh-CN" sz="2500" dirty="0" err="1">
                <a:solidFill>
                  <a:prstClr val="black"/>
                </a:solidFill>
                <a:latin typeface="微软雅黑" panose="020B0503020204020204" pitchFamily="34" charset="-122"/>
                <a:ea typeface="微软雅黑" panose="020B0503020204020204" pitchFamily="34" charset="-122"/>
              </a:rPr>
              <a:t>webform</a:t>
            </a:r>
            <a:r>
              <a:rPr lang="zh-CN" altLang="en-US" sz="2500" dirty="0">
                <a:solidFill>
                  <a:prstClr val="black"/>
                </a:solidFill>
                <a:latin typeface="微软雅黑" panose="020B0503020204020204" pitchFamily="34" charset="-122"/>
                <a:ea typeface="微软雅黑" panose="020B0503020204020204" pitchFamily="34" charset="-122"/>
              </a:rPr>
              <a:t>大</a:t>
            </a:r>
            <a:endParaRPr lang="en-US" altLang="zh-CN" sz="2500" dirty="0">
              <a:solidFill>
                <a:prstClr val="black"/>
              </a:solidFill>
              <a:latin typeface="微软雅黑" panose="020B0503020204020204" pitchFamily="34" charset="-122"/>
              <a:ea typeface="微软雅黑" panose="020B0503020204020204" pitchFamily="34" charset="-122"/>
            </a:endParaRPr>
          </a:p>
          <a:p>
            <a:r>
              <a:rPr lang="en-US" altLang="zh-CN" sz="2500" dirty="0">
                <a:solidFill>
                  <a:prstClr val="black"/>
                </a:solidFill>
                <a:latin typeface="微软雅黑" panose="020B0503020204020204" pitchFamily="34" charset="-122"/>
                <a:ea typeface="微软雅黑" panose="020B0503020204020204" pitchFamily="34" charset="-122"/>
              </a:rPr>
              <a:t>Get</a:t>
            </a:r>
            <a:r>
              <a:rPr lang="zh-CN" altLang="en-US" sz="2500" dirty="0">
                <a:solidFill>
                  <a:prstClr val="black"/>
                </a:solidFill>
                <a:latin typeface="微软雅黑" panose="020B0503020204020204" pitchFamily="34" charset="-122"/>
                <a:ea typeface="微软雅黑" panose="020B0503020204020204" pitchFamily="34" charset="-122"/>
              </a:rPr>
              <a:t>：服务器，小</a:t>
            </a:r>
          </a:p>
        </p:txBody>
      </p:sp>
      <p:sp>
        <p:nvSpPr>
          <p:cNvPr id="22" name="TextBox 15"/>
          <p:cNvSpPr txBox="1"/>
          <p:nvPr/>
        </p:nvSpPr>
        <p:spPr>
          <a:xfrm>
            <a:off x="8915284" y="2839790"/>
            <a:ext cx="2386903" cy="1283935"/>
          </a:xfrm>
          <a:prstGeom prst="rect">
            <a:avLst/>
          </a:prstGeom>
          <a:noFill/>
          <a:ln>
            <a:noFill/>
          </a:ln>
        </p:spPr>
        <p:txBody>
          <a:bodyPr wrap="square" lIns="128520" tIns="64259" rIns="128520" bIns="64259">
            <a:spAutoFit/>
          </a:bodyPr>
          <a:lstStyle>
            <a:defPPr>
              <a:defRPr lang="zh-CN"/>
            </a:defPPr>
            <a:lvl1pPr algn="ctr">
              <a:defRPr sz="1600">
                <a:solidFill>
                  <a:srgbClr val="BCE8F2"/>
                </a:solidFill>
                <a:latin typeface="方正兰亭黑_GBK" pitchFamily="2" charset="-122"/>
                <a:ea typeface="方正兰亭黑_GBK" pitchFamily="2" charset="-122"/>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buFont typeface="Arial" charset="0"/>
              <a:defRPr sz="2000">
                <a:latin typeface="Calibri" pitchFamily="34" charset="0"/>
              </a:defRPr>
            </a:lvl6pPr>
            <a:lvl7pPr>
              <a:buFont typeface="Arial" charset="0"/>
              <a:defRPr sz="2000">
                <a:latin typeface="Calibri" pitchFamily="34" charset="0"/>
              </a:defRPr>
            </a:lvl7pPr>
            <a:lvl8pPr>
              <a:buFont typeface="Arial" charset="0"/>
              <a:defRPr sz="2000">
                <a:latin typeface="Calibri" pitchFamily="34" charset="0"/>
              </a:defRPr>
            </a:lvl8pPr>
            <a:lvl9pPr>
              <a:buFont typeface="Arial" charset="0"/>
              <a:defRPr sz="2000">
                <a:latin typeface="Calibri" pitchFamily="34" charset="0"/>
              </a:defRPr>
            </a:lvl9pPr>
          </a:lstStyle>
          <a:p>
            <a:r>
              <a:rPr lang="zh-CN" altLang="en-US" sz="2500" dirty="0">
                <a:solidFill>
                  <a:prstClr val="black"/>
                </a:solidFill>
                <a:latin typeface="微软雅黑" panose="020B0503020204020204" pitchFamily="34" charset="-122"/>
                <a:ea typeface="微软雅黑" panose="020B0503020204020204" pitchFamily="34" charset="-122"/>
              </a:rPr>
              <a:t>安全性</a:t>
            </a:r>
            <a:endParaRPr lang="en-US" altLang="zh-CN" sz="2500" dirty="0">
              <a:solidFill>
                <a:prstClr val="black"/>
              </a:solidFill>
              <a:latin typeface="微软雅黑" panose="020B0503020204020204" pitchFamily="34" charset="-122"/>
              <a:ea typeface="微软雅黑" panose="020B0503020204020204" pitchFamily="34" charset="-122"/>
            </a:endParaRPr>
          </a:p>
          <a:p>
            <a:r>
              <a:rPr lang="en-US" altLang="zh-CN" sz="2500" dirty="0">
                <a:solidFill>
                  <a:prstClr val="black"/>
                </a:solidFill>
                <a:latin typeface="微软雅黑" panose="020B0503020204020204" pitchFamily="34" charset="-122"/>
                <a:ea typeface="微软雅黑" panose="020B0503020204020204" pitchFamily="34" charset="-122"/>
              </a:rPr>
              <a:t>Post</a:t>
            </a:r>
            <a:r>
              <a:rPr lang="zh-CN" altLang="en-US" sz="2500" dirty="0">
                <a:solidFill>
                  <a:prstClr val="black"/>
                </a:solidFill>
                <a:latin typeface="微软雅黑" panose="020B0503020204020204" pitchFamily="34" charset="-122"/>
                <a:ea typeface="微软雅黑" panose="020B0503020204020204" pitchFamily="34" charset="-122"/>
              </a:rPr>
              <a:t>安全</a:t>
            </a:r>
            <a:endParaRPr lang="en-US" altLang="zh-CN" sz="2500" dirty="0">
              <a:solidFill>
                <a:prstClr val="black"/>
              </a:solidFill>
              <a:latin typeface="微软雅黑" panose="020B0503020204020204" pitchFamily="34" charset="-122"/>
              <a:ea typeface="微软雅黑" panose="020B0503020204020204" pitchFamily="34" charset="-122"/>
            </a:endParaRPr>
          </a:p>
          <a:p>
            <a:r>
              <a:rPr lang="en-US" altLang="zh-CN" sz="2500" dirty="0">
                <a:solidFill>
                  <a:prstClr val="black"/>
                </a:solidFill>
                <a:latin typeface="微软雅黑" panose="020B0503020204020204" pitchFamily="34" charset="-122"/>
                <a:ea typeface="微软雅黑" panose="020B0503020204020204" pitchFamily="34" charset="-122"/>
              </a:rPr>
              <a:t>Get</a:t>
            </a:r>
            <a:r>
              <a:rPr lang="zh-CN" altLang="en-US" sz="2500" dirty="0">
                <a:solidFill>
                  <a:prstClr val="black"/>
                </a:solidFill>
                <a:latin typeface="微软雅黑" panose="020B0503020204020204" pitchFamily="34" charset="-122"/>
                <a:ea typeface="微软雅黑" panose="020B0503020204020204" pitchFamily="34" charset="-122"/>
              </a:rPr>
              <a:t>相对不安全</a:t>
            </a:r>
          </a:p>
        </p:txBody>
      </p:sp>
    </p:spTree>
    <p:extLst>
      <p:ext uri="{BB962C8B-B14F-4D97-AF65-F5344CB8AC3E}">
        <p14:creationId xmlns:p14="http://schemas.microsoft.com/office/powerpoint/2010/main" val="6156326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275"/>
                            </p:stCondLst>
                            <p:childTnLst>
                              <p:par>
                                <p:cTn id="11" presetID="25"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8"/>
                                        </p:tgtEl>
                                      </p:cBhvr>
                                    </p:animEffect>
                                  </p:childTnLst>
                                </p:cTn>
                              </p:par>
                            </p:childTnLst>
                          </p:cTn>
                        </p:par>
                        <p:par>
                          <p:cTn id="21" fill="hold">
                            <p:stCondLst>
                              <p:cond delay="2275"/>
                            </p:stCondLst>
                            <p:childTnLst>
                              <p:par>
                                <p:cTn id="22" presetID="52" presetClass="entr" presetSubtype="0" fill="hold" grpId="0" nodeType="afterEffect">
                                  <p:stCondLst>
                                    <p:cond delay="0"/>
                                  </p:stCondLst>
                                  <p:iterate type="lt">
                                    <p:tmPct val="10000"/>
                                  </p:iterate>
                                  <p:childTnLst>
                                    <p:set>
                                      <p:cBhvr>
                                        <p:cTn id="23" dur="1" fill="hold">
                                          <p:stCondLst>
                                            <p:cond delay="0"/>
                                          </p:stCondLst>
                                        </p:cTn>
                                        <p:tgtEl>
                                          <p:spTgt spid="18"/>
                                        </p:tgtEl>
                                        <p:attrNameLst>
                                          <p:attrName>style.visibility</p:attrName>
                                        </p:attrNameLst>
                                      </p:cBhvr>
                                      <p:to>
                                        <p:strVal val="visible"/>
                                      </p:to>
                                    </p:set>
                                    <p:animScale>
                                      <p:cBhvr>
                                        <p:cTn id="24"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8"/>
                                        </p:tgtEl>
                                        <p:attrNameLst>
                                          <p:attrName>ppt_x</p:attrName>
                                          <p:attrName>ppt_y</p:attrName>
                                        </p:attrNameLst>
                                      </p:cBhvr>
                                    </p:animMotion>
                                    <p:animEffect transition="in" filter="fade">
                                      <p:cBhvr>
                                        <p:cTn id="26" dur="1000"/>
                                        <p:tgtEl>
                                          <p:spTgt spid="18"/>
                                        </p:tgtEl>
                                      </p:cBhvr>
                                    </p:animEffect>
                                  </p:childTnLst>
                                </p:cTn>
                              </p:par>
                            </p:childTnLst>
                          </p:cTn>
                        </p:par>
                        <p:par>
                          <p:cTn id="27" fill="hold">
                            <p:stCondLst>
                              <p:cond delay="3775"/>
                            </p:stCondLst>
                            <p:childTnLst>
                              <p:par>
                                <p:cTn id="28" presetID="25" presetClass="entr" presetSubtype="0"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33" dur="1000" fill="hold"/>
                                        <p:tgtEl>
                                          <p:spTgt spid="14"/>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14"/>
                                        </p:tgtEl>
                                      </p:cBhvr>
                                    </p:animEffect>
                                  </p:childTnLst>
                                </p:cTn>
                              </p:par>
                            </p:childTnLst>
                          </p:cTn>
                        </p:par>
                        <p:par>
                          <p:cTn id="38" fill="hold">
                            <p:stCondLst>
                              <p:cond delay="4775"/>
                            </p:stCondLst>
                            <p:childTnLst>
                              <p:par>
                                <p:cTn id="39" presetID="52" presetClass="entr" presetSubtype="0" fill="hold" grpId="0" nodeType="afterEffect">
                                  <p:stCondLst>
                                    <p:cond delay="0"/>
                                  </p:stCondLst>
                                  <p:iterate type="lt">
                                    <p:tmPct val="10000"/>
                                  </p:iterate>
                                  <p:childTnLst>
                                    <p:set>
                                      <p:cBhvr>
                                        <p:cTn id="40" dur="1" fill="hold">
                                          <p:stCondLst>
                                            <p:cond delay="0"/>
                                          </p:stCondLst>
                                        </p:cTn>
                                        <p:tgtEl>
                                          <p:spTgt spid="20"/>
                                        </p:tgtEl>
                                        <p:attrNameLst>
                                          <p:attrName>style.visibility</p:attrName>
                                        </p:attrNameLst>
                                      </p:cBhvr>
                                      <p:to>
                                        <p:strVal val="visible"/>
                                      </p:to>
                                    </p:set>
                                    <p:animScale>
                                      <p:cBhvr>
                                        <p:cTn id="41"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20"/>
                                        </p:tgtEl>
                                        <p:attrNameLst>
                                          <p:attrName>ppt_x</p:attrName>
                                          <p:attrName>ppt_y</p:attrName>
                                        </p:attrNameLst>
                                      </p:cBhvr>
                                    </p:animMotion>
                                    <p:animEffect transition="in" filter="fade">
                                      <p:cBhvr>
                                        <p:cTn id="43" dur="1000"/>
                                        <p:tgtEl>
                                          <p:spTgt spid="20"/>
                                        </p:tgtEl>
                                      </p:cBhvr>
                                    </p:animEffect>
                                  </p:childTnLst>
                                </p:cTn>
                              </p:par>
                            </p:childTnLst>
                          </p:cTn>
                        </p:par>
                        <p:par>
                          <p:cTn id="44" fill="hold">
                            <p:stCondLst>
                              <p:cond delay="8575"/>
                            </p:stCondLst>
                            <p:childTnLst>
                              <p:par>
                                <p:cTn id="45" presetID="25" presetClass="entr" presetSubtype="0"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50" dur="1000" fill="hold"/>
                                        <p:tgtEl>
                                          <p:spTgt spid="11"/>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1"/>
                                        </p:tgtEl>
                                      </p:cBhvr>
                                    </p:animEffect>
                                  </p:childTnLst>
                                </p:cTn>
                              </p:par>
                            </p:childTnLst>
                          </p:cTn>
                        </p:par>
                        <p:par>
                          <p:cTn id="55" fill="hold">
                            <p:stCondLst>
                              <p:cond delay="9575"/>
                            </p:stCondLst>
                            <p:childTnLst>
                              <p:par>
                                <p:cTn id="56" presetID="52" presetClass="entr" presetSubtype="0" fill="hold" grpId="0" nodeType="afterEffect">
                                  <p:stCondLst>
                                    <p:cond delay="0"/>
                                  </p:stCondLst>
                                  <p:iterate type="lt">
                                    <p:tmPct val="10000"/>
                                  </p:iterate>
                                  <p:childTnLst>
                                    <p:set>
                                      <p:cBhvr>
                                        <p:cTn id="57" dur="1" fill="hold">
                                          <p:stCondLst>
                                            <p:cond delay="0"/>
                                          </p:stCondLst>
                                        </p:cTn>
                                        <p:tgtEl>
                                          <p:spTgt spid="22"/>
                                        </p:tgtEl>
                                        <p:attrNameLst>
                                          <p:attrName>style.visibility</p:attrName>
                                        </p:attrNameLst>
                                      </p:cBhvr>
                                      <p:to>
                                        <p:strVal val="visible"/>
                                      </p:to>
                                    </p:set>
                                    <p:animScale>
                                      <p:cBhvr>
                                        <p:cTn id="58"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22"/>
                                        </p:tgtEl>
                                        <p:attrNameLst>
                                          <p:attrName>ppt_x</p:attrName>
                                          <p:attrName>ppt_y</p:attrName>
                                        </p:attrNameLst>
                                      </p:cBhvr>
                                    </p:animMotion>
                                    <p:animEffect transition="in" filter="fade">
                                      <p:cBhvr>
                                        <p:cTn id="6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P spid="18" grpId="0"/>
      <p:bldP spid="20"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7036" y="1240063"/>
            <a:ext cx="11359802" cy="5943383"/>
          </a:xfrm>
          <a:prstGeom prst="rect">
            <a:avLst/>
          </a:prstGeom>
        </p:spPr>
        <p:txBody>
          <a:bodyPr wrap="square" lIns="96414" tIns="48207" rIns="96414" bIns="48207">
            <a:spAutoFit/>
          </a:bodyPr>
          <a:lstStyle/>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模块接口测试是单元测试的基础。它主要测试模块的调用与返回</a:t>
            </a: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例如：</a:t>
            </a:r>
          </a:p>
          <a:p>
            <a:pPr algn="just" fontAlgn="base">
              <a:spcBef>
                <a:spcPct val="0"/>
              </a:spcBef>
              <a:spcAft>
                <a:spcPct val="0"/>
              </a:spcAft>
            </a:pPr>
            <a:r>
              <a:rPr lang="en-US" altLang="zh-CN" sz="2000" kern="100" dirty="0">
                <a:solidFill>
                  <a:prstClr val="black"/>
                </a:solidFill>
                <a:latin typeface="微软雅黑" panose="020B0503020204020204" pitchFamily="34" charset="-122"/>
                <a:ea typeface="微软雅黑" panose="020B0503020204020204" pitchFamily="34" charset="-122"/>
              </a:rPr>
              <a:t>package </a:t>
            </a:r>
            <a:r>
              <a:rPr lang="en-US" altLang="zh-CN" sz="2000" kern="100" dirty="0" err="1">
                <a:solidFill>
                  <a:prstClr val="black"/>
                </a:solidFill>
                <a:latin typeface="微软雅黑" panose="020B0503020204020204" pitchFamily="34" charset="-122"/>
                <a:ea typeface="微软雅黑" panose="020B0503020204020204" pitchFamily="34" charset="-122"/>
              </a:rPr>
              <a:t>com.java.base</a:t>
            </a:r>
            <a:r>
              <a:rPr lang="en-US" altLang="zh-CN" sz="2000" kern="100" dirty="0">
                <a:solidFill>
                  <a:prstClr val="black"/>
                </a:solidFill>
                <a:latin typeface="微软雅黑" panose="020B0503020204020204" pitchFamily="34" charset="-122"/>
                <a:ea typeface="微软雅黑" panose="020B0503020204020204" pitchFamily="34" charset="-122"/>
              </a:rPr>
              <a:t>;</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en-US" altLang="zh-CN" sz="2000" kern="100" dirty="0">
                <a:solidFill>
                  <a:prstClr val="black"/>
                </a:solidFill>
                <a:latin typeface="微软雅黑" panose="020B0503020204020204" pitchFamily="34" charset="-122"/>
                <a:ea typeface="微软雅黑" panose="020B0503020204020204" pitchFamily="34" charset="-122"/>
              </a:rPr>
              <a:t>public class </a:t>
            </a:r>
            <a:r>
              <a:rPr lang="en-US" altLang="zh-CN" sz="2000" kern="100" dirty="0" err="1">
                <a:solidFill>
                  <a:prstClr val="black"/>
                </a:solidFill>
                <a:latin typeface="微软雅黑" panose="020B0503020204020204" pitchFamily="34" charset="-122"/>
                <a:ea typeface="微软雅黑" panose="020B0503020204020204" pitchFamily="34" charset="-122"/>
              </a:rPr>
              <a:t>InterfaceTest</a:t>
            </a:r>
            <a:r>
              <a:rPr lang="en-US" altLang="zh-CN" sz="2000" kern="100" dirty="0">
                <a:solidFill>
                  <a:prstClr val="black"/>
                </a:solidFill>
                <a:latin typeface="微软雅黑" panose="020B0503020204020204" pitchFamily="34" charset="-122"/>
                <a:ea typeface="微软雅黑" panose="020B0503020204020204" pitchFamily="34" charset="-122"/>
              </a:rPr>
              <a:t> {</a:t>
            </a:r>
            <a:r>
              <a:rPr lang="zh-CN" altLang="en-US" sz="2000" kern="100" dirty="0">
                <a:solidFill>
                  <a:prstClr val="black"/>
                </a:solidFill>
                <a:latin typeface="微软雅黑" panose="020B0503020204020204" pitchFamily="34" charset="-122"/>
                <a:ea typeface="微软雅黑" panose="020B0503020204020204" pitchFamily="34" charset="-122"/>
              </a:rPr>
              <a:t>    </a:t>
            </a: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a:t>
            </a:r>
            <a:r>
              <a:rPr lang="zh-CN" altLang="en-US" sz="2000" kern="100" dirty="0">
                <a:solidFill>
                  <a:prstClr val="black"/>
                </a:solidFill>
                <a:latin typeface="微软雅黑" panose="020B0503020204020204" pitchFamily="34" charset="-122"/>
                <a:ea typeface="微软雅黑" panose="020B0503020204020204" pitchFamily="34" charset="-122"/>
              </a:rPr>
              <a:t>求两个整数相加的和</a:t>
            </a: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public static </a:t>
            </a:r>
            <a:r>
              <a:rPr lang="en-US" altLang="zh-CN" sz="2000" kern="100" dirty="0" err="1">
                <a:solidFill>
                  <a:prstClr val="black"/>
                </a:solidFill>
                <a:latin typeface="微软雅黑" panose="020B0503020204020204" pitchFamily="34" charset="-122"/>
                <a:ea typeface="微软雅黑" panose="020B0503020204020204" pitchFamily="34" charset="-122"/>
              </a:rPr>
              <a:t>int</a:t>
            </a:r>
            <a:r>
              <a:rPr lang="en-US" altLang="zh-CN" sz="2000" kern="100" dirty="0">
                <a:solidFill>
                  <a:prstClr val="black"/>
                </a:solidFill>
                <a:latin typeface="微软雅黑" panose="020B0503020204020204" pitchFamily="34" charset="-122"/>
                <a:ea typeface="微软雅黑" panose="020B0503020204020204" pitchFamily="34" charset="-122"/>
              </a:rPr>
              <a:t> add(</a:t>
            </a:r>
            <a:r>
              <a:rPr lang="en-US" altLang="zh-CN" sz="2000" kern="100" dirty="0" err="1">
                <a:solidFill>
                  <a:prstClr val="black"/>
                </a:solidFill>
                <a:latin typeface="微软雅黑" panose="020B0503020204020204" pitchFamily="34" charset="-122"/>
                <a:ea typeface="微软雅黑" panose="020B0503020204020204" pitchFamily="34" charset="-122"/>
              </a:rPr>
              <a:t>int</a:t>
            </a:r>
            <a:r>
              <a:rPr lang="en-US" altLang="zh-CN" sz="2000" kern="100" dirty="0">
                <a:solidFill>
                  <a:prstClr val="black"/>
                </a:solidFill>
                <a:latin typeface="微软雅黑" panose="020B0503020204020204" pitchFamily="34" charset="-122"/>
                <a:ea typeface="微软雅黑" panose="020B0503020204020204" pitchFamily="34" charset="-122"/>
              </a:rPr>
              <a:t> a, </a:t>
            </a:r>
            <a:r>
              <a:rPr lang="en-US" altLang="zh-CN" sz="2000" kern="100" dirty="0" err="1">
                <a:solidFill>
                  <a:prstClr val="black"/>
                </a:solidFill>
                <a:latin typeface="微软雅黑" panose="020B0503020204020204" pitchFamily="34" charset="-122"/>
                <a:ea typeface="微软雅黑" panose="020B0503020204020204" pitchFamily="34" charset="-122"/>
              </a:rPr>
              <a:t>int</a:t>
            </a:r>
            <a:r>
              <a:rPr lang="en-US" altLang="zh-CN" sz="2000" kern="100" dirty="0">
                <a:solidFill>
                  <a:prstClr val="black"/>
                </a:solidFill>
                <a:latin typeface="微软雅黑" panose="020B0503020204020204" pitchFamily="34" charset="-122"/>
                <a:ea typeface="微软雅黑" panose="020B0503020204020204" pitchFamily="34" charset="-122"/>
              </a:rPr>
              <a:t> b){</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return a + b;</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public static void main(String[] </a:t>
            </a:r>
            <a:r>
              <a:rPr lang="en-US" altLang="zh-CN" sz="2000" kern="100" dirty="0" err="1">
                <a:solidFill>
                  <a:prstClr val="black"/>
                </a:solidFill>
                <a:latin typeface="微软雅黑" panose="020B0503020204020204" pitchFamily="34" charset="-122"/>
                <a:ea typeface="微软雅黑" panose="020B0503020204020204" pitchFamily="34" charset="-122"/>
              </a:rPr>
              <a:t>args</a:t>
            </a:r>
            <a:r>
              <a:rPr lang="en-US" altLang="zh-CN" sz="2000" kern="100" dirty="0">
                <a:solidFill>
                  <a:prstClr val="black"/>
                </a:solidFill>
                <a:latin typeface="微软雅黑" panose="020B0503020204020204" pitchFamily="34" charset="-122"/>
                <a:ea typeface="微软雅黑" panose="020B0503020204020204" pitchFamily="34" charset="-122"/>
              </a:rPr>
              <a:t>) {</a:t>
            </a:r>
            <a:r>
              <a:rPr lang="zh-CN" altLang="en-US" sz="2000" kern="100" dirty="0">
                <a:solidFill>
                  <a:prstClr val="black"/>
                </a:solidFill>
                <a:latin typeface="微软雅黑" panose="020B0503020204020204" pitchFamily="34" charset="-122"/>
                <a:ea typeface="微软雅黑" panose="020B0503020204020204" pitchFamily="34" charset="-122"/>
              </a:rPr>
              <a:t>        </a:t>
            </a: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a:t>
            </a:r>
            <a:r>
              <a:rPr lang="zh-CN" altLang="en-US" sz="2000" kern="100" dirty="0">
                <a:solidFill>
                  <a:prstClr val="black"/>
                </a:solidFill>
                <a:latin typeface="微软雅黑" panose="020B0503020204020204" pitchFamily="34" charset="-122"/>
                <a:ea typeface="微软雅黑" panose="020B0503020204020204" pitchFamily="34" charset="-122"/>
              </a:rPr>
              <a:t>测试整数相加</a:t>
            </a: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err="1">
                <a:solidFill>
                  <a:prstClr val="black"/>
                </a:solidFill>
                <a:latin typeface="微软雅黑" panose="020B0503020204020204" pitchFamily="34" charset="-122"/>
                <a:ea typeface="微软雅黑" panose="020B0503020204020204" pitchFamily="34" charset="-122"/>
              </a:rPr>
              <a:t>int</a:t>
            </a:r>
            <a:r>
              <a:rPr lang="en-US" altLang="zh-CN"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err="1">
                <a:solidFill>
                  <a:prstClr val="black"/>
                </a:solidFill>
                <a:latin typeface="微软雅黑" panose="020B0503020204020204" pitchFamily="34" charset="-122"/>
                <a:ea typeface="微软雅黑" panose="020B0503020204020204" pitchFamily="34" charset="-122"/>
              </a:rPr>
              <a:t>resule</a:t>
            </a:r>
            <a:r>
              <a:rPr lang="en-US" altLang="zh-CN" sz="2000" kern="100" dirty="0">
                <a:solidFill>
                  <a:prstClr val="black"/>
                </a:solidFill>
                <a:latin typeface="微软雅黑" panose="020B0503020204020204" pitchFamily="34" charset="-122"/>
                <a:ea typeface="微软雅黑" panose="020B0503020204020204" pitchFamily="34" charset="-122"/>
              </a:rPr>
              <a:t> = add(1,2);</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if(</a:t>
            </a:r>
            <a:r>
              <a:rPr lang="en-US" altLang="zh-CN" sz="2000" kern="100" dirty="0" err="1">
                <a:solidFill>
                  <a:prstClr val="black"/>
                </a:solidFill>
                <a:latin typeface="微软雅黑" panose="020B0503020204020204" pitchFamily="34" charset="-122"/>
                <a:ea typeface="微软雅黑" panose="020B0503020204020204" pitchFamily="34" charset="-122"/>
              </a:rPr>
              <a:t>resule</a:t>
            </a:r>
            <a:r>
              <a:rPr lang="en-US" altLang="zh-CN" sz="2000" kern="100" dirty="0">
                <a:solidFill>
                  <a:prstClr val="black"/>
                </a:solidFill>
                <a:latin typeface="微软雅黑" panose="020B0503020204020204" pitchFamily="34" charset="-122"/>
                <a:ea typeface="微软雅黑" panose="020B0503020204020204" pitchFamily="34" charset="-122"/>
              </a:rPr>
              <a:t> == 3){</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err="1">
                <a:solidFill>
                  <a:prstClr val="black"/>
                </a:solidFill>
                <a:latin typeface="微软雅黑" panose="020B0503020204020204" pitchFamily="34" charset="-122"/>
                <a:ea typeface="微软雅黑" panose="020B0503020204020204" pitchFamily="34" charset="-122"/>
              </a:rPr>
              <a:t>System.out.println</a:t>
            </a:r>
            <a:r>
              <a:rPr lang="en-US" altLang="zh-CN" sz="2000" kern="100" dirty="0">
                <a:solidFill>
                  <a:prstClr val="black"/>
                </a:solidFill>
                <a:latin typeface="微软雅黑" panose="020B0503020204020204" pitchFamily="34" charset="-122"/>
                <a:ea typeface="微软雅黑" panose="020B0503020204020204" pitchFamily="34" charset="-122"/>
              </a:rPr>
              <a:t>("success!"); </a:t>
            </a:r>
            <a:r>
              <a:rPr lang="zh-CN" altLang="en-US" sz="2000" kern="100" dirty="0">
                <a:solidFill>
                  <a:prstClr val="black"/>
                </a:solidFill>
                <a:latin typeface="微软雅黑" panose="020B0503020204020204" pitchFamily="34" charset="-122"/>
                <a:ea typeface="微软雅黑" panose="020B0503020204020204" pitchFamily="34" charset="-122"/>
              </a:rPr>
              <a:t>        </a:t>
            </a: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}else{</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err="1">
                <a:solidFill>
                  <a:prstClr val="black"/>
                </a:solidFill>
                <a:latin typeface="微软雅黑" panose="020B0503020204020204" pitchFamily="34" charset="-122"/>
                <a:ea typeface="微软雅黑" panose="020B0503020204020204" pitchFamily="34" charset="-122"/>
              </a:rPr>
              <a:t>System.out.println</a:t>
            </a:r>
            <a:r>
              <a:rPr lang="en-US" altLang="zh-CN" sz="2000" kern="100" dirty="0">
                <a:solidFill>
                  <a:prstClr val="black"/>
                </a:solidFill>
                <a:latin typeface="微软雅黑" panose="020B0503020204020204" pitchFamily="34" charset="-122"/>
                <a:ea typeface="微软雅黑" panose="020B0503020204020204" pitchFamily="34" charset="-122"/>
              </a:rPr>
              <a:t>("fail!");</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zh-CN" altLang="en-US" sz="2000" kern="100" dirty="0">
                <a:solidFill>
                  <a:prstClr val="black"/>
                </a:solidFill>
                <a:latin typeface="微软雅黑" panose="020B0503020204020204" pitchFamily="34" charset="-122"/>
                <a:ea typeface="微软雅黑" panose="020B0503020204020204" pitchFamily="34" charset="-122"/>
              </a:rPr>
              <a:t>    </a:t>
            </a:r>
            <a:r>
              <a:rPr lang="en-US" altLang="zh-CN" sz="2000" kern="100" dirty="0">
                <a:solidFill>
                  <a:prstClr val="black"/>
                </a:solidFill>
                <a:latin typeface="微软雅黑" panose="020B0503020204020204" pitchFamily="34" charset="-122"/>
                <a:ea typeface="微软雅黑" panose="020B0503020204020204" pitchFamily="34" charset="-122"/>
              </a:rPr>
              <a:t>}</a:t>
            </a:r>
            <a:endParaRPr lang="zh-CN" altLang="en-US" sz="2000" kern="100" dirty="0">
              <a:solidFill>
                <a:prstClr val="black"/>
              </a:solidFill>
              <a:latin typeface="微软雅黑" panose="020B0503020204020204" pitchFamily="34" charset="-122"/>
              <a:ea typeface="微软雅黑" panose="020B0503020204020204" pitchFamily="34" charset="-122"/>
            </a:endParaRPr>
          </a:p>
          <a:p>
            <a:pPr algn="just" fontAlgn="base">
              <a:spcBef>
                <a:spcPct val="0"/>
              </a:spcBef>
              <a:spcAft>
                <a:spcPct val="0"/>
              </a:spcAft>
            </a:pPr>
            <a:r>
              <a:rPr lang="en-US" altLang="zh-CN" sz="2000" kern="100" dirty="0">
                <a:solidFill>
                  <a:prstClr val="black"/>
                </a:solidFill>
                <a:latin typeface="微软雅黑" panose="020B0503020204020204" pitchFamily="34" charset="-122"/>
                <a:ea typeface="微软雅黑" panose="020B0503020204020204" pitchFamily="34" charset="-122"/>
              </a:rPr>
              <a:t>}</a:t>
            </a:r>
            <a:endParaRPr lang="zh-CN" altLang="en-US" sz="2000" kern="100" dirty="0">
              <a:solidFill>
                <a:prstClr val="black"/>
              </a:solidFill>
              <a:latin typeface="微软雅黑" panose="020B0503020204020204" pitchFamily="34" charset="-122"/>
              <a:ea typeface="微软雅黑" panose="020B0503020204020204" pitchFamily="34" charset="-122"/>
            </a:endParaRPr>
          </a:p>
        </p:txBody>
      </p:sp>
      <p:sp>
        <p:nvSpPr>
          <p:cNvPr id="5"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6"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模块接口测试</a:t>
            </a:r>
          </a:p>
        </p:txBody>
      </p:sp>
      <p:grpSp>
        <p:nvGrpSpPr>
          <p:cNvPr id="7" name="组合 6"/>
          <p:cNvGrpSpPr/>
          <p:nvPr/>
        </p:nvGrpSpPr>
        <p:grpSpPr>
          <a:xfrm>
            <a:off x="696797" y="3568"/>
            <a:ext cx="1113328" cy="1241560"/>
            <a:chOff x="7414667" y="3750264"/>
            <a:chExt cx="871129" cy="971265"/>
          </a:xfrm>
        </p:grpSpPr>
        <p:sp>
          <p:nvSpPr>
            <p:cNvPr id="8" name="椭圆 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9" name="文本框 8"/>
            <p:cNvSpPr txBox="1"/>
            <p:nvPr/>
          </p:nvSpPr>
          <p:spPr>
            <a:xfrm>
              <a:off x="7461802" y="3938170"/>
              <a:ext cx="792991" cy="783359"/>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sp>
        <p:nvSpPr>
          <p:cNvPr id="10" name="TextBox 42"/>
          <p:cNvSpPr txBox="1"/>
          <p:nvPr/>
        </p:nvSpPr>
        <p:spPr>
          <a:xfrm>
            <a:off x="237961" y="320971"/>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11" name="矩形 9"/>
          <p:cNvSpPr>
            <a:spLocks noChangeArrowheads="1"/>
          </p:cNvSpPr>
          <p:nvPr/>
        </p:nvSpPr>
        <p:spPr bwMode="auto">
          <a:xfrm>
            <a:off x="2037790" y="276793"/>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模块接口测试</a:t>
            </a:r>
          </a:p>
        </p:txBody>
      </p:sp>
      <p:grpSp>
        <p:nvGrpSpPr>
          <p:cNvPr id="12" name="组合 11"/>
          <p:cNvGrpSpPr/>
          <p:nvPr/>
        </p:nvGrpSpPr>
        <p:grpSpPr>
          <a:xfrm>
            <a:off x="696797" y="-23597"/>
            <a:ext cx="1113328" cy="1241560"/>
            <a:chOff x="7414667" y="3750264"/>
            <a:chExt cx="871129" cy="971265"/>
          </a:xfrm>
        </p:grpSpPr>
        <p:sp>
          <p:nvSpPr>
            <p:cNvPr id="13" name="椭圆 12"/>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14" name="文本框 13"/>
            <p:cNvSpPr txBox="1"/>
            <p:nvPr/>
          </p:nvSpPr>
          <p:spPr>
            <a:xfrm>
              <a:off x="7461802" y="3938170"/>
              <a:ext cx="792991" cy="783359"/>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spTree>
    <p:extLst>
      <p:ext uri="{BB962C8B-B14F-4D97-AF65-F5344CB8AC3E}">
        <p14:creationId xmlns:p14="http://schemas.microsoft.com/office/powerpoint/2010/main" val="7229248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p:cBhvr>
                                        <p:cTn id="7" dur="750"/>
                                        <p:tgtEl>
                                          <p:spTgt spid="6"/>
                                        </p:tgtEl>
                                      </p:cBhvr>
                                    </p:animEffect>
                                    <p:anim calcmode="lin" valueType="num">
                                      <p:cBhvr>
                                        <p:cTn id="8" dur="750" fill="hold"/>
                                        <p:tgtEl>
                                          <p:spTgt spid="6"/>
                                        </p:tgtEl>
                                        <p:attrNameLst>
                                          <p:attrName>ppt_x</p:attrName>
                                        </p:attrNameLst>
                                      </p:cBhvr>
                                      <p:tavLst>
                                        <p:tav tm="0">
                                          <p:val>
                                            <p:strVal val="#ppt_x"/>
                                          </p:val>
                                        </p:tav>
                                        <p:tav tm="100000">
                                          <p:val>
                                            <p:strVal val="#ppt_x"/>
                                          </p:val>
                                        </p:tav>
                                      </p:tavLst>
                                    </p:anim>
                                    <p:anim calcmode="lin" valueType="num">
                                      <p:cBhvr>
                                        <p:cTn id="9" dur="75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12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625"/>
                            </p:stCondLst>
                            <p:childTnLst>
                              <p:par>
                                <p:cTn id="17" presetID="42" presetClass="entr" presetSubtype="0" fill="hold" grpId="0" nodeType="afterEffect">
                                  <p:stCondLst>
                                    <p:cond delay="0"/>
                                  </p:stCondLst>
                                  <p:iterate type="lt">
                                    <p:tmPct val="10000"/>
                                  </p:iterate>
                                  <p:childTnLst>
                                    <p:set>
                                      <p:cBhvr>
                                        <p:cTn id="18" dur="1" fill="hold">
                                          <p:stCondLst>
                                            <p:cond delay="0"/>
                                          </p:stCondLst>
                                        </p:cTn>
                                        <p:tgtEl>
                                          <p:spTgt spid="11"/>
                                        </p:tgtEl>
                                        <p:attrNameLst>
                                          <p:attrName>style.visibility</p:attrName>
                                        </p:attrNameLst>
                                      </p:cBhvr>
                                      <p:to>
                                        <p:strVal val="visible"/>
                                      </p:to>
                                    </p:set>
                                    <p:animEffect>
                                      <p:cBhvr>
                                        <p:cTn id="19" dur="750"/>
                                        <p:tgtEl>
                                          <p:spTgt spid="11"/>
                                        </p:tgtEl>
                                      </p:cBhvr>
                                    </p:animEffect>
                                    <p:anim calcmode="lin" valueType="num">
                                      <p:cBhvr>
                                        <p:cTn id="20" dur="750" fill="hold"/>
                                        <p:tgtEl>
                                          <p:spTgt spid="11"/>
                                        </p:tgtEl>
                                        <p:attrNameLst>
                                          <p:attrName>ppt_x</p:attrName>
                                        </p:attrNameLst>
                                      </p:cBhvr>
                                      <p:tavLst>
                                        <p:tav tm="0">
                                          <p:val>
                                            <p:strVal val="#ppt_x"/>
                                          </p:val>
                                        </p:tav>
                                        <p:tav tm="100000">
                                          <p:val>
                                            <p:strVal val="#ppt_x"/>
                                          </p:val>
                                        </p:tav>
                                      </p:tavLst>
                                    </p:anim>
                                    <p:anim calcmode="lin" valueType="num">
                                      <p:cBhvr>
                                        <p:cTn id="21" dur="750" fill="hold"/>
                                        <p:tgtEl>
                                          <p:spTgt spid="11"/>
                                        </p:tgtEl>
                                        <p:attrNameLst>
                                          <p:attrName>ppt_y</p:attrName>
                                        </p:attrNameLst>
                                      </p:cBhvr>
                                      <p:tavLst>
                                        <p:tav tm="0">
                                          <p:val>
                                            <p:strVal val="#ppt_y+.1"/>
                                          </p:val>
                                        </p:tav>
                                        <p:tav tm="100000">
                                          <p:val>
                                            <p:strVal val="#ppt_y"/>
                                          </p:val>
                                        </p:tav>
                                      </p:tavLst>
                                    </p:anim>
                                  </p:childTnLst>
                                </p:cTn>
                              </p:par>
                            </p:childTnLst>
                          </p:cTn>
                        </p:par>
                        <p:par>
                          <p:cTn id="22" fill="hold">
                            <p:stCondLst>
                              <p:cond delay="2750"/>
                            </p:stCondLst>
                            <p:childTnLst>
                              <p:par>
                                <p:cTn id="23" presetID="53" presetClass="entr" presetSubtype="16" fill="hold" nodeType="afterEffect">
                                  <p:stCondLst>
                                    <p:cond delay="0"/>
                                  </p:stCondLst>
                                  <p:iterate type="lt">
                                    <p:tmPct val="10000"/>
                                  </p:iterate>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P spid="11" grpId="0" bldLvl="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7961" y="320971"/>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5" name="矩形 9"/>
          <p:cNvSpPr>
            <a:spLocks noChangeArrowheads="1"/>
          </p:cNvSpPr>
          <p:nvPr/>
        </p:nvSpPr>
        <p:spPr bwMode="auto">
          <a:xfrm>
            <a:off x="2037790" y="276793"/>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流程惹的祸</a:t>
            </a:r>
          </a:p>
        </p:txBody>
      </p:sp>
      <p:grpSp>
        <p:nvGrpSpPr>
          <p:cNvPr id="6" name="组合 5"/>
          <p:cNvGrpSpPr/>
          <p:nvPr/>
        </p:nvGrpSpPr>
        <p:grpSpPr>
          <a:xfrm>
            <a:off x="696797" y="-23597"/>
            <a:ext cx="1113328" cy="1241560"/>
            <a:chOff x="7414667" y="3750264"/>
            <a:chExt cx="871129" cy="971265"/>
          </a:xfrm>
        </p:grpSpPr>
        <p:sp>
          <p:nvSpPr>
            <p:cNvPr id="7" name="椭圆 6"/>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8" name="文本框 7"/>
            <p:cNvSpPr txBox="1"/>
            <p:nvPr/>
          </p:nvSpPr>
          <p:spPr>
            <a:xfrm>
              <a:off x="7461802" y="3938170"/>
              <a:ext cx="792991" cy="783359"/>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pic>
        <p:nvPicPr>
          <p:cNvPr id="9"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922199" y="1705332"/>
            <a:ext cx="3633351" cy="3445595"/>
          </a:xfrm>
          <a:prstGeom prst="rect">
            <a:avLst/>
          </a:prstGeom>
          <a:noFill/>
          <a:ln w="38100">
            <a:noFill/>
            <a:miter lim="800000"/>
            <a:headEnd/>
            <a:tailEnd/>
          </a:ln>
          <a:effectLst>
            <a:outerShdw dist="38100" dir="2700000"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cxnSp>
        <p:nvCxnSpPr>
          <p:cNvPr id="10" name="直接连接符 9"/>
          <p:cNvCxnSpPr/>
          <p:nvPr/>
        </p:nvCxnSpPr>
        <p:spPr>
          <a:xfrm>
            <a:off x="5229079" y="3310883"/>
            <a:ext cx="6826963" cy="1675"/>
          </a:xfrm>
          <a:prstGeom prst="line">
            <a:avLst/>
          </a:prstGeom>
          <a:noFill/>
          <a:ln w="12700" cap="flat" cmpd="sng" algn="ctr">
            <a:solidFill>
              <a:srgbClr val="1F497D">
                <a:lumMod val="75000"/>
              </a:srgbClr>
            </a:solidFill>
            <a:prstDash val="solid"/>
          </a:ln>
          <a:effectLst/>
        </p:spPr>
      </p:cxnSp>
      <p:cxnSp>
        <p:nvCxnSpPr>
          <p:cNvPr id="11" name="直接连接符 10"/>
          <p:cNvCxnSpPr/>
          <p:nvPr/>
        </p:nvCxnSpPr>
        <p:spPr>
          <a:xfrm>
            <a:off x="5229079" y="5818636"/>
            <a:ext cx="6826963" cy="1675"/>
          </a:xfrm>
          <a:prstGeom prst="line">
            <a:avLst/>
          </a:prstGeom>
          <a:noFill/>
          <a:ln w="12700" cap="flat" cmpd="sng" algn="ctr">
            <a:solidFill>
              <a:srgbClr val="1F497D">
                <a:lumMod val="75000"/>
              </a:srgbClr>
            </a:solidFill>
            <a:prstDash val="solid"/>
          </a:ln>
          <a:effectLst/>
        </p:spPr>
      </p:cxnSp>
      <p:sp>
        <p:nvSpPr>
          <p:cNvPr id="12" name="TextBox 9"/>
          <p:cNvSpPr txBox="1"/>
          <p:nvPr/>
        </p:nvSpPr>
        <p:spPr>
          <a:xfrm>
            <a:off x="5229079" y="1881038"/>
            <a:ext cx="6210263" cy="1376268"/>
          </a:xfrm>
          <a:prstGeom prst="rect">
            <a:avLst/>
          </a:prstGeom>
          <a:noFill/>
        </p:spPr>
        <p:txBody>
          <a:bodyPr wrap="square" lIns="128520" tIns="64259" rIns="128520" bIns="64259" rtlCol="0">
            <a:spAutoFit/>
          </a:bodyPr>
          <a:lstStyle/>
          <a:p>
            <a:pPr algn="just">
              <a:lnSpc>
                <a:spcPct val="150000"/>
              </a:lnSpc>
            </a:pPr>
            <a:r>
              <a:rPr lang="zh-CN" altLang="en-US" dirty="0" smtClean="0">
                <a:solidFill>
                  <a:prstClr val="black"/>
                </a:solidFill>
                <a:latin typeface="微软雅黑" panose="020B0503020204020204" pitchFamily="34" charset="-122"/>
                <a:ea typeface="微软雅黑" panose="020B0503020204020204" pitchFamily="34" charset="-122"/>
              </a:rPr>
              <a:t>有一天，领导嘱咐我让我做一下支付接口是否正确？给了我一整天的时间。我当时</a:t>
            </a:r>
            <a:r>
              <a:rPr lang="zh-CN" altLang="en-US" dirty="0">
                <a:solidFill>
                  <a:prstClr val="black"/>
                </a:solidFill>
                <a:latin typeface="微软雅黑" panose="020B0503020204020204" pitchFamily="34" charset="-122"/>
                <a:ea typeface="微软雅黑" panose="020B0503020204020204" pitchFamily="34" charset="-122"/>
              </a:rPr>
              <a:t>挺高兴</a:t>
            </a:r>
            <a:r>
              <a:rPr lang="zh-CN" altLang="en-US" dirty="0" smtClean="0">
                <a:solidFill>
                  <a:prstClr val="black"/>
                </a:solidFill>
                <a:latin typeface="微软雅黑" panose="020B0503020204020204" pitchFamily="34" charset="-122"/>
                <a:ea typeface="微软雅黑" panose="020B0503020204020204" pitchFamily="34" charset="-122"/>
              </a:rPr>
              <a:t>的，想这不就是下个订单，支付一下吗？很简单</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3" name="TextBox 10"/>
          <p:cNvSpPr txBox="1"/>
          <p:nvPr/>
        </p:nvSpPr>
        <p:spPr>
          <a:xfrm>
            <a:off x="5229079" y="4366804"/>
            <a:ext cx="6210263" cy="1376268"/>
          </a:xfrm>
          <a:prstGeom prst="rect">
            <a:avLst/>
          </a:prstGeom>
          <a:noFill/>
        </p:spPr>
        <p:txBody>
          <a:bodyPr wrap="square" lIns="128520" tIns="64259" rIns="128520" bIns="64259" rtlCol="0">
            <a:spAutoFit/>
          </a:bodyPr>
          <a:lstStyle/>
          <a:p>
            <a:pPr algn="just">
              <a:lnSpc>
                <a:spcPct val="150000"/>
              </a:lnSpc>
            </a:pPr>
            <a:r>
              <a:rPr lang="zh-CN" altLang="en-US" dirty="0" smtClean="0">
                <a:solidFill>
                  <a:prstClr val="black"/>
                </a:solidFill>
                <a:latin typeface="微软雅黑" panose="020B0503020204020204" pitchFamily="34" charset="-122"/>
                <a:ea typeface="微软雅黑" panose="020B0503020204020204" pitchFamily="34" charset="-122"/>
              </a:rPr>
              <a:t>第二天，我还没到公司，领导就来电话了（</a:t>
            </a:r>
            <a:r>
              <a:rPr lang="zh-CN" altLang="en-US" dirty="0">
                <a:solidFill>
                  <a:prstClr val="black"/>
                </a:solidFill>
                <a:latin typeface="微软雅黑" panose="020B0503020204020204" pitchFamily="34" charset="-122"/>
                <a:ea typeface="微软雅黑" panose="020B0503020204020204" pitchFamily="34" charset="-122"/>
              </a:rPr>
              <a:t>无法下单</a:t>
            </a:r>
            <a:r>
              <a:rPr lang="zh-CN" altLang="en-US" dirty="0" smtClean="0">
                <a:solidFill>
                  <a:prstClr val="black"/>
                </a:solidFill>
                <a:latin typeface="微软雅黑" panose="020B0503020204020204" pitchFamily="34" charset="-122"/>
                <a:ea typeface="微软雅黑" panose="020B0503020204020204" pitchFamily="34" charset="-122"/>
              </a:rPr>
              <a:t>），问昨天的接口测试了没有？如果测试了，把你的测试用例和测试数据发过来看看。我当时就傻眼了！</a:t>
            </a:r>
            <a:endParaRPr lang="zh-CN" altLang="en-US"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113148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5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55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2550"/>
                            </p:stCondLst>
                            <p:childTnLst>
                              <p:par>
                                <p:cTn id="23" presetID="2" presetClass="entr" presetSubtype="2"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par>
                          <p:cTn id="31" fill="hold">
                            <p:stCondLst>
                              <p:cond delay="3050"/>
                            </p:stCondLst>
                            <p:childTnLst>
                              <p:par>
                                <p:cTn id="32" presetID="2" presetClass="entr" presetSubtype="2"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300" fill="hold"/>
                                        <p:tgtEl>
                                          <p:spTgt spid="12"/>
                                        </p:tgtEl>
                                        <p:attrNameLst>
                                          <p:attrName>ppt_x</p:attrName>
                                        </p:attrNameLst>
                                      </p:cBhvr>
                                      <p:tavLst>
                                        <p:tav tm="0">
                                          <p:val>
                                            <p:strVal val="1+#ppt_w/2"/>
                                          </p:val>
                                        </p:tav>
                                        <p:tav tm="100000">
                                          <p:val>
                                            <p:strVal val="#ppt_x"/>
                                          </p:val>
                                        </p:tav>
                                      </p:tavLst>
                                    </p:anim>
                                    <p:anim calcmode="lin" valueType="num">
                                      <p:cBhvr additive="base">
                                        <p:cTn id="35" dur="300" fill="hold"/>
                                        <p:tgtEl>
                                          <p:spTgt spid="12"/>
                                        </p:tgtEl>
                                        <p:attrNameLst>
                                          <p:attrName>ppt_y</p:attrName>
                                        </p:attrNameLst>
                                      </p:cBhvr>
                                      <p:tavLst>
                                        <p:tav tm="0">
                                          <p:val>
                                            <p:strVal val="#ppt_y"/>
                                          </p:val>
                                        </p:tav>
                                        <p:tav tm="100000">
                                          <p:val>
                                            <p:strVal val="#ppt_y"/>
                                          </p:val>
                                        </p:tav>
                                      </p:tavLst>
                                    </p:anim>
                                  </p:childTnLst>
                                </p:cTn>
                              </p:par>
                              <p:par>
                                <p:cTn id="36" presetID="26" presetClass="emph" presetSubtype="0" fill="hold" grpId="1" nodeType="withEffect">
                                  <p:stCondLst>
                                    <p:cond delay="0"/>
                                  </p:stCondLst>
                                  <p:childTnLst>
                                    <p:animEffect transition="out" filter="fade">
                                      <p:cBhvr>
                                        <p:cTn id="37" dur="500" tmFilter="0, 0; .2, .5; .8, .5; 1, 0"/>
                                        <p:tgtEl>
                                          <p:spTgt spid="12"/>
                                        </p:tgtEl>
                                      </p:cBhvr>
                                    </p:animEffect>
                                    <p:animScale>
                                      <p:cBhvr>
                                        <p:cTn id="38" dur="250" autoRev="1" fill="hold"/>
                                        <p:tgtEl>
                                          <p:spTgt spid="12"/>
                                        </p:tgtEl>
                                      </p:cBhvr>
                                      <p:by x="105000" y="105000"/>
                                    </p:animScale>
                                  </p:childTnLst>
                                </p:cTn>
                              </p:par>
                            </p:childTnLst>
                          </p:cTn>
                        </p:par>
                        <p:par>
                          <p:cTn id="39" fill="hold">
                            <p:stCondLst>
                              <p:cond delay="3550"/>
                            </p:stCondLst>
                            <p:childTnLst>
                              <p:par>
                                <p:cTn id="40" presetID="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300" fill="hold"/>
                                        <p:tgtEl>
                                          <p:spTgt spid="13"/>
                                        </p:tgtEl>
                                        <p:attrNameLst>
                                          <p:attrName>ppt_x</p:attrName>
                                        </p:attrNameLst>
                                      </p:cBhvr>
                                      <p:tavLst>
                                        <p:tav tm="0">
                                          <p:val>
                                            <p:strVal val="1+#ppt_w/2"/>
                                          </p:val>
                                        </p:tav>
                                        <p:tav tm="100000">
                                          <p:val>
                                            <p:strVal val="#ppt_x"/>
                                          </p:val>
                                        </p:tav>
                                      </p:tavLst>
                                    </p:anim>
                                    <p:anim calcmode="lin" valueType="num">
                                      <p:cBhvr additive="base">
                                        <p:cTn id="43" dur="300" fill="hold"/>
                                        <p:tgtEl>
                                          <p:spTgt spid="13"/>
                                        </p:tgtEl>
                                        <p:attrNameLst>
                                          <p:attrName>ppt_y</p:attrName>
                                        </p:attrNameLst>
                                      </p:cBhvr>
                                      <p:tavLst>
                                        <p:tav tm="0">
                                          <p:val>
                                            <p:strVal val="#ppt_y"/>
                                          </p:val>
                                        </p:tav>
                                        <p:tav tm="100000">
                                          <p:val>
                                            <p:strVal val="#ppt_y"/>
                                          </p:val>
                                        </p:tav>
                                      </p:tavLst>
                                    </p:anim>
                                  </p:childTnLst>
                                </p:cTn>
                              </p:par>
                              <p:par>
                                <p:cTn id="44" presetID="26" presetClass="emph" presetSubtype="0" fill="hold" grpId="1" nodeType="withEffect">
                                  <p:stCondLst>
                                    <p:cond delay="0"/>
                                  </p:stCondLst>
                                  <p:childTnLst>
                                    <p:animEffect transition="out" filter="fade">
                                      <p:cBhvr>
                                        <p:cTn id="45" dur="500" tmFilter="0, 0; .2, .5; .8, .5; 1, 0"/>
                                        <p:tgtEl>
                                          <p:spTgt spid="13"/>
                                        </p:tgtEl>
                                      </p:cBhvr>
                                    </p:animEffect>
                                    <p:animScale>
                                      <p:cBhvr>
                                        <p:cTn id="46"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P spid="12" grpId="0"/>
      <p:bldP spid="12" grpId="1"/>
      <p:bldP spid="13" grpId="0"/>
      <p:bldP spid="1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5"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接口测试流程</a:t>
            </a:r>
          </a:p>
        </p:txBody>
      </p:sp>
      <p:sp>
        <p:nvSpPr>
          <p:cNvPr id="6" name="文本框 5"/>
          <p:cNvSpPr txBox="1"/>
          <p:nvPr/>
        </p:nvSpPr>
        <p:spPr>
          <a:xfrm>
            <a:off x="757036" y="243767"/>
            <a:ext cx="1013466" cy="1001361"/>
          </a:xfrm>
          <a:prstGeom prst="rect">
            <a:avLst/>
          </a:prstGeom>
          <a:noFill/>
        </p:spPr>
        <p:txBody>
          <a:bodyPr wrap="square" lIns="96414" tIns="48207" rIns="96414" bIns="48207"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nvGrpSpPr>
          <p:cNvPr id="7" name="组合 6"/>
          <p:cNvGrpSpPr/>
          <p:nvPr/>
        </p:nvGrpSpPr>
        <p:grpSpPr>
          <a:xfrm>
            <a:off x="696797" y="3568"/>
            <a:ext cx="1113328" cy="1241560"/>
            <a:chOff x="7414667" y="3750264"/>
            <a:chExt cx="871129" cy="971265"/>
          </a:xfrm>
        </p:grpSpPr>
        <p:sp>
          <p:nvSpPr>
            <p:cNvPr id="8" name="椭圆 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9" name="文本框 8"/>
            <p:cNvSpPr txBox="1"/>
            <p:nvPr/>
          </p:nvSpPr>
          <p:spPr>
            <a:xfrm>
              <a:off x="7461802" y="3938170"/>
              <a:ext cx="792991" cy="783359"/>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3980" y="1793722"/>
            <a:ext cx="8881265" cy="4328681"/>
          </a:xfrm>
          <a:prstGeom prst="rect">
            <a:avLst/>
          </a:prstGeom>
        </p:spPr>
      </p:pic>
    </p:spTree>
    <p:extLst>
      <p:ext uri="{BB962C8B-B14F-4D97-AF65-F5344CB8AC3E}">
        <p14:creationId xmlns:p14="http://schemas.microsoft.com/office/powerpoint/2010/main" val="25385935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12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5"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为什么要讲接口测试流程</a:t>
            </a:r>
          </a:p>
        </p:txBody>
      </p:sp>
      <p:sp>
        <p:nvSpPr>
          <p:cNvPr id="6" name="文本框 5"/>
          <p:cNvSpPr txBox="1"/>
          <p:nvPr/>
        </p:nvSpPr>
        <p:spPr>
          <a:xfrm>
            <a:off x="757036" y="243767"/>
            <a:ext cx="1013466" cy="1001361"/>
          </a:xfrm>
          <a:prstGeom prst="rect">
            <a:avLst/>
          </a:prstGeom>
          <a:noFill/>
        </p:spPr>
        <p:txBody>
          <a:bodyPr wrap="square" lIns="96414" tIns="48207" rIns="96414" bIns="48207"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nvGrpSpPr>
          <p:cNvPr id="7" name="组合 6"/>
          <p:cNvGrpSpPr/>
          <p:nvPr/>
        </p:nvGrpSpPr>
        <p:grpSpPr>
          <a:xfrm>
            <a:off x="696797" y="3568"/>
            <a:ext cx="1113328" cy="1241560"/>
            <a:chOff x="7414667" y="3750264"/>
            <a:chExt cx="871129" cy="971265"/>
          </a:xfrm>
        </p:grpSpPr>
        <p:sp>
          <p:nvSpPr>
            <p:cNvPr id="8" name="椭圆 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9" name="文本框 8"/>
            <p:cNvSpPr txBox="1"/>
            <p:nvPr/>
          </p:nvSpPr>
          <p:spPr>
            <a:xfrm>
              <a:off x="7461802" y="3938170"/>
              <a:ext cx="792991" cy="783359"/>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grpSp>
        <p:nvGrpSpPr>
          <p:cNvPr id="10" name="组合 9"/>
          <p:cNvGrpSpPr/>
          <p:nvPr/>
        </p:nvGrpSpPr>
        <p:grpSpPr>
          <a:xfrm>
            <a:off x="1960711" y="1493034"/>
            <a:ext cx="2766428" cy="2767998"/>
            <a:chOff x="1835696" y="880098"/>
            <a:chExt cx="1968462" cy="1968462"/>
          </a:xfrm>
        </p:grpSpPr>
        <p:sp>
          <p:nvSpPr>
            <p:cNvPr id="11" name="椭圆 10"/>
            <p:cNvSpPr/>
            <p:nvPr/>
          </p:nvSpPr>
          <p:spPr>
            <a:xfrm>
              <a:off x="1835696" y="880098"/>
              <a:ext cx="1968462" cy="1968462"/>
            </a:xfrm>
            <a:prstGeom prst="ellipse">
              <a:avLst/>
            </a:prstGeom>
            <a:solidFill>
              <a:srgbClr val="1F497D">
                <a:lumMod val="60000"/>
                <a:lumOff val="40000"/>
                <a:alpha val="66000"/>
              </a:srgbClr>
            </a:solid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12" name="TextBox 4"/>
            <p:cNvSpPr txBox="1"/>
            <p:nvPr/>
          </p:nvSpPr>
          <p:spPr>
            <a:xfrm>
              <a:off x="2292433" y="1697308"/>
              <a:ext cx="1177671" cy="484748"/>
            </a:xfrm>
            <a:prstGeom prst="rect">
              <a:avLst/>
            </a:prstGeom>
            <a:noFill/>
          </p:spPr>
          <p:txBody>
            <a:bodyPr wrap="none" rtlCol="0">
              <a:spAutoFit/>
            </a:bodyPr>
            <a:lstStyle/>
            <a:p>
              <a:pPr algn="ctr" defTabSz="964143" fontAlgn="auto">
                <a:spcBef>
                  <a:spcPts val="0"/>
                </a:spcBef>
                <a:spcAft>
                  <a:spcPts val="0"/>
                </a:spcAft>
                <a:defRPr/>
              </a:pPr>
              <a:r>
                <a:rPr lang="zh-CN" altLang="en-US" kern="0" dirty="0" smtClean="0">
                  <a:solidFill>
                    <a:prstClr val="white"/>
                  </a:solidFill>
                  <a:latin typeface="方正兰亭准黑_GBK" pitchFamily="2" charset="-122"/>
                  <a:ea typeface="方正兰亭准黑_GBK" pitchFamily="2" charset="-122"/>
                </a:rPr>
                <a:t>熟悉接下来要</a:t>
              </a:r>
              <a:endParaRPr lang="en-US" altLang="zh-CN" kern="0" dirty="0" smtClean="0">
                <a:solidFill>
                  <a:prstClr val="white"/>
                </a:solidFill>
                <a:latin typeface="方正兰亭准黑_GBK" pitchFamily="2" charset="-122"/>
                <a:ea typeface="方正兰亭准黑_GBK" pitchFamily="2" charset="-122"/>
              </a:endParaRPr>
            </a:p>
            <a:p>
              <a:pPr defTabSz="964143" fontAlgn="auto">
                <a:spcBef>
                  <a:spcPts val="0"/>
                </a:spcBef>
                <a:spcAft>
                  <a:spcPts val="0"/>
                </a:spcAft>
                <a:defRPr/>
              </a:pPr>
              <a:r>
                <a:rPr lang="zh-CN" altLang="en-US" kern="0" dirty="0" smtClean="0">
                  <a:solidFill>
                    <a:prstClr val="white"/>
                  </a:solidFill>
                  <a:latin typeface="方正兰亭准黑_GBK" pitchFamily="2" charset="-122"/>
                  <a:ea typeface="方正兰亭准黑_GBK" pitchFamily="2" charset="-122"/>
                </a:rPr>
                <a:t>干的事情</a:t>
              </a:r>
              <a:endParaRPr lang="zh-CN" altLang="en-US" sz="1900" kern="0" dirty="0">
                <a:solidFill>
                  <a:prstClr val="white"/>
                </a:solidFill>
                <a:latin typeface="方正兰亭准黑_GBK" pitchFamily="2" charset="-122"/>
                <a:ea typeface="方正兰亭准黑_GBK" pitchFamily="2" charset="-122"/>
              </a:endParaRPr>
            </a:p>
          </p:txBody>
        </p:sp>
      </p:grpSp>
      <p:grpSp>
        <p:nvGrpSpPr>
          <p:cNvPr id="13" name="组合 12"/>
          <p:cNvGrpSpPr/>
          <p:nvPr/>
        </p:nvGrpSpPr>
        <p:grpSpPr>
          <a:xfrm>
            <a:off x="4910852" y="4261032"/>
            <a:ext cx="2423843" cy="2425218"/>
            <a:chOff x="2115570" y="1737559"/>
            <a:chExt cx="1620620" cy="1620620"/>
          </a:xfrm>
          <a:solidFill>
            <a:srgbClr val="2B83E5"/>
          </a:solidFill>
        </p:grpSpPr>
        <p:sp>
          <p:nvSpPr>
            <p:cNvPr id="14" name="椭圆 13"/>
            <p:cNvSpPr/>
            <p:nvPr/>
          </p:nvSpPr>
          <p:spPr>
            <a:xfrm>
              <a:off x="2115570" y="1737559"/>
              <a:ext cx="1620620" cy="1620620"/>
            </a:xfrm>
            <a:prstGeom prst="ellipse">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15" name="TextBox 7"/>
            <p:cNvSpPr txBox="1"/>
            <p:nvPr/>
          </p:nvSpPr>
          <p:spPr>
            <a:xfrm>
              <a:off x="2446342" y="2402905"/>
              <a:ext cx="699765" cy="292819"/>
            </a:xfrm>
            <a:prstGeom prst="rect">
              <a:avLst/>
            </a:prstGeom>
            <a:grpFill/>
          </p:spPr>
          <p:txBody>
            <a:bodyPr wrap="none" rtlCol="0">
              <a:spAutoFit/>
            </a:bodyPr>
            <a:lstStyle/>
            <a:p>
              <a:pPr defTabSz="964143" fontAlgn="auto">
                <a:spcBef>
                  <a:spcPts val="0"/>
                </a:spcBef>
                <a:spcAft>
                  <a:spcPts val="0"/>
                </a:spcAft>
                <a:defRPr/>
              </a:pPr>
              <a:r>
                <a:rPr lang="zh-CN" altLang="en-US" sz="2200" kern="0" dirty="0">
                  <a:solidFill>
                    <a:prstClr val="white"/>
                  </a:solidFill>
                  <a:latin typeface="微软雅黑" panose="020B0503020204020204" pitchFamily="34" charset="-122"/>
                  <a:ea typeface="微软雅黑" panose="020B0503020204020204" pitchFamily="34" charset="-122"/>
                </a:rPr>
                <a:t>面试用</a:t>
              </a:r>
            </a:p>
          </p:txBody>
        </p:sp>
      </p:grpSp>
      <p:grpSp>
        <p:nvGrpSpPr>
          <p:cNvPr id="16" name="组合 15"/>
          <p:cNvGrpSpPr/>
          <p:nvPr/>
        </p:nvGrpSpPr>
        <p:grpSpPr>
          <a:xfrm>
            <a:off x="8023824" y="2221373"/>
            <a:ext cx="2038503" cy="2039659"/>
            <a:chOff x="3527026" y="1952177"/>
            <a:chExt cx="1191384" cy="1191384"/>
          </a:xfrm>
          <a:solidFill>
            <a:srgbClr val="DEA900"/>
          </a:solidFill>
        </p:grpSpPr>
        <p:sp>
          <p:nvSpPr>
            <p:cNvPr id="17" name="椭圆 16"/>
            <p:cNvSpPr/>
            <p:nvPr/>
          </p:nvSpPr>
          <p:spPr>
            <a:xfrm>
              <a:off x="3527026" y="1952177"/>
              <a:ext cx="1191384" cy="1191384"/>
            </a:xfrm>
            <a:prstGeom prst="ellipse">
              <a:avLst/>
            </a:prstGeom>
            <a:solidFill>
              <a:srgbClr val="4F81BD">
                <a:lumMod val="75000"/>
                <a:alpha val="93000"/>
              </a:srgbClr>
            </a:solid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18" name="TextBox 10"/>
            <p:cNvSpPr txBox="1"/>
            <p:nvPr/>
          </p:nvSpPr>
          <p:spPr>
            <a:xfrm>
              <a:off x="3788777" y="2437142"/>
              <a:ext cx="714404" cy="417111"/>
            </a:xfrm>
            <a:prstGeom prst="rect">
              <a:avLst/>
            </a:prstGeom>
            <a:noFill/>
          </p:spPr>
          <p:txBody>
            <a:bodyPr wrap="none" rtlCol="0">
              <a:spAutoFit/>
            </a:bodyPr>
            <a:lstStyle/>
            <a:p>
              <a:pPr defTabSz="964143" fontAlgn="auto">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掌握</a:t>
              </a:r>
              <a:endParaRPr lang="en-US" altLang="zh-CN" sz="2000" kern="0" dirty="0">
                <a:solidFill>
                  <a:prstClr val="white"/>
                </a:solidFill>
                <a:latin typeface="微软雅黑" panose="020B0503020204020204" pitchFamily="34" charset="-122"/>
                <a:ea typeface="微软雅黑" panose="020B0503020204020204" pitchFamily="34" charset="-122"/>
              </a:endParaRPr>
            </a:p>
            <a:p>
              <a:pPr defTabSz="964143" fontAlgn="auto">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基础知识</a:t>
              </a:r>
            </a:p>
          </p:txBody>
        </p:sp>
      </p:grpSp>
    </p:spTree>
    <p:extLst>
      <p:ext uri="{BB962C8B-B14F-4D97-AF65-F5344CB8AC3E}">
        <p14:creationId xmlns:p14="http://schemas.microsoft.com/office/powerpoint/2010/main" val="29152659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300" fill="hold"/>
                                        <p:tgtEl>
                                          <p:spTgt spid="10"/>
                                        </p:tgtEl>
                                        <p:attrNameLst>
                                          <p:attrName>ppt_x</p:attrName>
                                        </p:attrNameLst>
                                      </p:cBhvr>
                                      <p:tavLst>
                                        <p:tav tm="0">
                                          <p:val>
                                            <p:strVal val="0-#ppt_w/2"/>
                                          </p:val>
                                        </p:tav>
                                        <p:tav tm="100000">
                                          <p:val>
                                            <p:strVal val="#ppt_x"/>
                                          </p:val>
                                        </p:tav>
                                      </p:tavLst>
                                    </p:anim>
                                    <p:anim calcmode="lin" valueType="num">
                                      <p:cBhvr additive="base">
                                        <p:cTn id="20" dur="300" fill="hold"/>
                                        <p:tgtEl>
                                          <p:spTgt spid="10"/>
                                        </p:tgtEl>
                                        <p:attrNameLst>
                                          <p:attrName>ppt_y</p:attrName>
                                        </p:attrNameLst>
                                      </p:cBhvr>
                                      <p:tavLst>
                                        <p:tav tm="0">
                                          <p:val>
                                            <p:strVal val="#ppt_y"/>
                                          </p:val>
                                        </p:tav>
                                        <p:tav tm="100000">
                                          <p:val>
                                            <p:strVal val="#ppt_y"/>
                                          </p:val>
                                        </p:tav>
                                      </p:tavLst>
                                    </p:anim>
                                  </p:childTnLst>
                                </p:cTn>
                              </p:par>
                            </p:childTnLst>
                          </p:cTn>
                        </p:par>
                        <p:par>
                          <p:cTn id="21" fill="hold">
                            <p:stCondLst>
                              <p:cond delay="2300"/>
                            </p:stCondLst>
                            <p:childTnLst>
                              <p:par>
                                <p:cTn id="22" presetID="2" presetClass="entr" presetSubtype="8"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300" fill="hold"/>
                                        <p:tgtEl>
                                          <p:spTgt spid="13"/>
                                        </p:tgtEl>
                                        <p:attrNameLst>
                                          <p:attrName>ppt_x</p:attrName>
                                        </p:attrNameLst>
                                      </p:cBhvr>
                                      <p:tavLst>
                                        <p:tav tm="0">
                                          <p:val>
                                            <p:strVal val="0-#ppt_w/2"/>
                                          </p:val>
                                        </p:tav>
                                        <p:tav tm="100000">
                                          <p:val>
                                            <p:strVal val="#ppt_x"/>
                                          </p:val>
                                        </p:tav>
                                      </p:tavLst>
                                    </p:anim>
                                    <p:anim calcmode="lin" valueType="num">
                                      <p:cBhvr additive="base">
                                        <p:cTn id="25" dur="300" fill="hold"/>
                                        <p:tgtEl>
                                          <p:spTgt spid="13"/>
                                        </p:tgtEl>
                                        <p:attrNameLst>
                                          <p:attrName>ppt_y</p:attrName>
                                        </p:attrNameLst>
                                      </p:cBhvr>
                                      <p:tavLst>
                                        <p:tav tm="0">
                                          <p:val>
                                            <p:strVal val="#ppt_y"/>
                                          </p:val>
                                        </p:tav>
                                        <p:tav tm="100000">
                                          <p:val>
                                            <p:strVal val="#ppt_y"/>
                                          </p:val>
                                        </p:tav>
                                      </p:tavLst>
                                    </p:anim>
                                  </p:childTnLst>
                                </p:cTn>
                              </p:par>
                            </p:childTnLst>
                          </p:cTn>
                        </p:par>
                        <p:par>
                          <p:cTn id="26" fill="hold">
                            <p:stCondLst>
                              <p:cond delay="2600"/>
                            </p:stCondLst>
                            <p:childTnLst>
                              <p:par>
                                <p:cTn id="27" presetID="2" presetClass="entr" presetSubtype="8"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300" fill="hold"/>
                                        <p:tgtEl>
                                          <p:spTgt spid="16"/>
                                        </p:tgtEl>
                                        <p:attrNameLst>
                                          <p:attrName>ppt_x</p:attrName>
                                        </p:attrNameLst>
                                      </p:cBhvr>
                                      <p:tavLst>
                                        <p:tav tm="0">
                                          <p:val>
                                            <p:strVal val="0-#ppt_w/2"/>
                                          </p:val>
                                        </p:tav>
                                        <p:tav tm="100000">
                                          <p:val>
                                            <p:strVal val="#ppt_x"/>
                                          </p:val>
                                        </p:tav>
                                      </p:tavLst>
                                    </p:anim>
                                    <p:anim calcmode="lin" valueType="num">
                                      <p:cBhvr additive="base">
                                        <p:cTn id="30" dur="300" fill="hold"/>
                                        <p:tgtEl>
                                          <p:spTgt spid="16"/>
                                        </p:tgtEl>
                                        <p:attrNameLst>
                                          <p:attrName>ppt_y</p:attrName>
                                        </p:attrNameLst>
                                      </p:cBhvr>
                                      <p:tavLst>
                                        <p:tav tm="0">
                                          <p:val>
                                            <p:strVal val="#ppt_y"/>
                                          </p:val>
                                        </p:tav>
                                        <p:tav tm="100000">
                                          <p:val>
                                            <p:strVal val="#ppt_y"/>
                                          </p:val>
                                        </p:tav>
                                      </p:tavLst>
                                    </p:anim>
                                  </p:childTnLst>
                                </p:cTn>
                              </p:par>
                            </p:childTnLst>
                          </p:cTn>
                        </p:par>
                        <p:par>
                          <p:cTn id="31" fill="hold">
                            <p:stCondLst>
                              <p:cond delay="2900"/>
                            </p:stCondLst>
                            <p:childTnLst>
                              <p:par>
                                <p:cTn id="32" presetID="26" presetClass="emph" presetSubtype="0" fill="hold" nodeType="afterEffect">
                                  <p:stCondLst>
                                    <p:cond delay="0"/>
                                  </p:stCondLst>
                                  <p:childTnLst>
                                    <p:animEffect transition="out" filter="fade">
                                      <p:cBhvr>
                                        <p:cTn id="33" dur="500" tmFilter="0, 0; .2, .5; .8, .5; 1, 0"/>
                                        <p:tgtEl>
                                          <p:spTgt spid="10"/>
                                        </p:tgtEl>
                                      </p:cBhvr>
                                    </p:animEffect>
                                    <p:animScale>
                                      <p:cBhvr>
                                        <p:cTn id="34" dur="250" autoRev="1" fill="hold"/>
                                        <p:tgtEl>
                                          <p:spTgt spid="10"/>
                                        </p:tgtEl>
                                      </p:cBhvr>
                                      <p:by x="105000" y="105000"/>
                                    </p:animScale>
                                  </p:childTnLst>
                                </p:cTn>
                              </p:par>
                            </p:childTnLst>
                          </p:cTn>
                        </p:par>
                        <p:par>
                          <p:cTn id="35" fill="hold">
                            <p:stCondLst>
                              <p:cond delay="3400"/>
                            </p:stCondLst>
                            <p:childTnLst>
                              <p:par>
                                <p:cTn id="36" presetID="26" presetClass="emph" presetSubtype="0" fill="hold" nodeType="afterEffect">
                                  <p:stCondLst>
                                    <p:cond delay="500"/>
                                  </p:stCondLst>
                                  <p:childTnLst>
                                    <p:animEffect transition="out" filter="fade">
                                      <p:cBhvr>
                                        <p:cTn id="37" dur="500" tmFilter="0, 0; .2, .5; .8, .5; 1, 0"/>
                                        <p:tgtEl>
                                          <p:spTgt spid="13"/>
                                        </p:tgtEl>
                                      </p:cBhvr>
                                    </p:animEffect>
                                    <p:animScale>
                                      <p:cBhvr>
                                        <p:cTn id="38" dur="250" autoRev="1" fill="hold"/>
                                        <p:tgtEl>
                                          <p:spTgt spid="13"/>
                                        </p:tgtEl>
                                      </p:cBhvr>
                                      <p:by x="105000" y="105000"/>
                                    </p:animScale>
                                  </p:childTnLst>
                                </p:cTn>
                              </p:par>
                            </p:childTnLst>
                          </p:cTn>
                        </p:par>
                        <p:par>
                          <p:cTn id="39" fill="hold">
                            <p:stCondLst>
                              <p:cond delay="4400"/>
                            </p:stCondLst>
                            <p:childTnLst>
                              <p:par>
                                <p:cTn id="40" presetID="26" presetClass="emph" presetSubtype="0" fill="hold" nodeType="afterEffect">
                                  <p:stCondLst>
                                    <p:cond delay="500"/>
                                  </p:stCondLst>
                                  <p:childTnLst>
                                    <p:animEffect transition="out" filter="fade">
                                      <p:cBhvr>
                                        <p:cTn id="41" dur="500" tmFilter="0, 0; .2, .5; .8, .5; 1, 0"/>
                                        <p:tgtEl>
                                          <p:spTgt spid="16"/>
                                        </p:tgtEl>
                                      </p:cBhvr>
                                    </p:animEffect>
                                    <p:animScale>
                                      <p:cBhvr>
                                        <p:cTn id="42" dur="250" autoRev="1" fill="hold"/>
                                        <p:tgtEl>
                                          <p:spTgt spid="1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5"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接口测试流程</a:t>
            </a:r>
          </a:p>
        </p:txBody>
      </p:sp>
      <p:sp>
        <p:nvSpPr>
          <p:cNvPr id="6" name="文本框 5"/>
          <p:cNvSpPr txBox="1"/>
          <p:nvPr/>
        </p:nvSpPr>
        <p:spPr>
          <a:xfrm>
            <a:off x="757036" y="243767"/>
            <a:ext cx="1013466" cy="1001361"/>
          </a:xfrm>
          <a:prstGeom prst="rect">
            <a:avLst/>
          </a:prstGeom>
          <a:noFill/>
        </p:spPr>
        <p:txBody>
          <a:bodyPr wrap="square" lIns="96414" tIns="48207" rIns="96414" bIns="48207"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nvGrpSpPr>
          <p:cNvPr id="7" name="组合 6"/>
          <p:cNvGrpSpPr/>
          <p:nvPr/>
        </p:nvGrpSpPr>
        <p:grpSpPr>
          <a:xfrm>
            <a:off x="696797" y="3568"/>
            <a:ext cx="1113328" cy="1241560"/>
            <a:chOff x="7414667" y="3750264"/>
            <a:chExt cx="871129" cy="971265"/>
          </a:xfrm>
        </p:grpSpPr>
        <p:sp>
          <p:nvSpPr>
            <p:cNvPr id="8" name="椭圆 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9" name="文本框 8"/>
            <p:cNvSpPr txBox="1"/>
            <p:nvPr/>
          </p:nvSpPr>
          <p:spPr>
            <a:xfrm>
              <a:off x="7461802" y="3938170"/>
              <a:ext cx="792991" cy="783359"/>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02</a:t>
              </a:r>
            </a:p>
          </p:txBody>
        </p:sp>
      </p:gr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2697" y="2097490"/>
            <a:ext cx="6529347" cy="4711425"/>
          </a:xfrm>
          <a:prstGeom prst="rect">
            <a:avLst/>
          </a:prstGeom>
        </p:spPr>
      </p:pic>
      <p:sp>
        <p:nvSpPr>
          <p:cNvPr id="11" name="TextBox 9"/>
          <p:cNvSpPr txBox="1"/>
          <p:nvPr/>
        </p:nvSpPr>
        <p:spPr>
          <a:xfrm>
            <a:off x="5017942" y="1290187"/>
            <a:ext cx="2733342" cy="545271"/>
          </a:xfrm>
          <a:prstGeom prst="rect">
            <a:avLst/>
          </a:prstGeom>
          <a:noFill/>
        </p:spPr>
        <p:txBody>
          <a:bodyPr wrap="square" lIns="128520" tIns="64259" rIns="128520" bIns="64259" rtlCol="0">
            <a:spAutoFit/>
          </a:bodyPr>
          <a:lstStyle/>
          <a:p>
            <a:pPr algn="just">
              <a:lnSpc>
                <a:spcPct val="150000"/>
              </a:lnSpc>
            </a:pPr>
            <a:r>
              <a:rPr lang="zh-CN" altLang="en-US" dirty="0" smtClean="0">
                <a:solidFill>
                  <a:prstClr val="black"/>
                </a:solidFill>
                <a:latin typeface="微软雅黑" panose="020B0503020204020204" pitchFamily="34" charset="-122"/>
                <a:ea typeface="微软雅黑" panose="020B0503020204020204" pitchFamily="34" charset="-122"/>
              </a:rPr>
              <a:t>和黑盒测试流程相同</a:t>
            </a:r>
            <a:endParaRPr lang="zh-CN" altLang="en-US"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88944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12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625"/>
                            </p:stCondLst>
                            <p:childTnLst>
                              <p:par>
                                <p:cTn id="17" presetID="2" presetClass="entr" presetSubtype="2"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300" fill="hold"/>
                                        <p:tgtEl>
                                          <p:spTgt spid="11"/>
                                        </p:tgtEl>
                                        <p:attrNameLst>
                                          <p:attrName>ppt_x</p:attrName>
                                        </p:attrNameLst>
                                      </p:cBhvr>
                                      <p:tavLst>
                                        <p:tav tm="0">
                                          <p:val>
                                            <p:strVal val="1+#ppt_w/2"/>
                                          </p:val>
                                        </p:tav>
                                        <p:tav tm="100000">
                                          <p:val>
                                            <p:strVal val="#ppt_x"/>
                                          </p:val>
                                        </p:tav>
                                      </p:tavLst>
                                    </p:anim>
                                    <p:anim calcmode="lin" valueType="num">
                                      <p:cBhvr additive="base">
                                        <p:cTn id="20" dur="300" fill="hold"/>
                                        <p:tgtEl>
                                          <p:spTgt spid="11"/>
                                        </p:tgtEl>
                                        <p:attrNameLst>
                                          <p:attrName>ppt_y</p:attrName>
                                        </p:attrNameLst>
                                      </p:cBhvr>
                                      <p:tavLst>
                                        <p:tav tm="0">
                                          <p:val>
                                            <p:strVal val="#ppt_y"/>
                                          </p:val>
                                        </p:tav>
                                        <p:tav tm="100000">
                                          <p:val>
                                            <p:strVal val="#ppt_y"/>
                                          </p:val>
                                        </p:tav>
                                      </p:tavLst>
                                    </p:anim>
                                  </p:childTnLst>
                                </p:cTn>
                              </p:par>
                              <p:par>
                                <p:cTn id="21" presetID="26" presetClass="emph" presetSubtype="0" fill="hold" grpId="1" nodeType="withEffect">
                                  <p:stCondLst>
                                    <p:cond delay="0"/>
                                  </p:stCondLst>
                                  <p:childTnLst>
                                    <p:animEffect transition="out" filter="fade">
                                      <p:cBhvr>
                                        <p:cTn id="22" dur="500" tmFilter="0, 0; .2, .5; .8, .5; 1, 0"/>
                                        <p:tgtEl>
                                          <p:spTgt spid="11"/>
                                        </p:tgtEl>
                                      </p:cBhvr>
                                    </p:animEffect>
                                    <p:animScale>
                                      <p:cBhvr>
                                        <p:cTn id="23"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p:bldP spid="11" grpId="0"/>
      <p:bldP spid="1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1319" y="6881152"/>
            <a:ext cx="12856110" cy="380126"/>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0" name="矩形 9"/>
          <p:cNvSpPr/>
          <p:nvPr/>
        </p:nvSpPr>
        <p:spPr>
          <a:xfrm flipH="1">
            <a:off x="1318" y="6956084"/>
            <a:ext cx="12856110" cy="30469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1" name="矩形 5"/>
          <p:cNvSpPr/>
          <p:nvPr/>
        </p:nvSpPr>
        <p:spPr>
          <a:xfrm>
            <a:off x="10518583" y="6847198"/>
            <a:ext cx="1073481" cy="117899"/>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 fmla="*/ 55821 w 982405"/>
              <a:gd name="connsiteY0" fmla="*/ 0 h 144680"/>
              <a:gd name="connsiteX1" fmla="*/ 982405 w 982405"/>
              <a:gd name="connsiteY1" fmla="*/ 0 h 144680"/>
              <a:gd name="connsiteX2" fmla="*/ 982405 w 982405"/>
              <a:gd name="connsiteY2" fmla="*/ 118098 h 144680"/>
              <a:gd name="connsiteX3" fmla="*/ 0 w 982405"/>
              <a:gd name="connsiteY3" fmla="*/ 144680 h 144680"/>
              <a:gd name="connsiteX4" fmla="*/ 55821 w 982405"/>
              <a:gd name="connsiteY4" fmla="*/ 0 h 144680"/>
              <a:gd name="connsiteX0" fmla="*/ 55821 w 998354"/>
              <a:gd name="connsiteY0" fmla="*/ 0 h 147338"/>
              <a:gd name="connsiteX1" fmla="*/ 982405 w 998354"/>
              <a:gd name="connsiteY1" fmla="*/ 0 h 147338"/>
              <a:gd name="connsiteX2" fmla="*/ 998354 w 998354"/>
              <a:gd name="connsiteY2" fmla="*/ 147338 h 147338"/>
              <a:gd name="connsiteX3" fmla="*/ 0 w 998354"/>
              <a:gd name="connsiteY3" fmla="*/ 144680 h 147338"/>
              <a:gd name="connsiteX4" fmla="*/ 55821 w 998354"/>
              <a:gd name="connsiteY4" fmla="*/ 0 h 147338"/>
              <a:gd name="connsiteX0" fmla="*/ 84307 w 1026840"/>
              <a:gd name="connsiteY0" fmla="*/ 0 h 150534"/>
              <a:gd name="connsiteX1" fmla="*/ 1010891 w 1026840"/>
              <a:gd name="connsiteY1" fmla="*/ 0 h 150534"/>
              <a:gd name="connsiteX2" fmla="*/ 1026840 w 1026840"/>
              <a:gd name="connsiteY2" fmla="*/ 147338 h 150534"/>
              <a:gd name="connsiteX3" fmla="*/ 0 w 1026840"/>
              <a:gd name="connsiteY3" fmla="*/ 150534 h 150534"/>
              <a:gd name="connsiteX4" fmla="*/ 84307 w 1026840"/>
              <a:gd name="connsiteY4" fmla="*/ 0 h 150534"/>
              <a:gd name="connsiteX0" fmla="*/ 84307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84307 w 1021143"/>
              <a:gd name="connsiteY4" fmla="*/ 0 h 153193"/>
              <a:gd name="connsiteX0" fmla="*/ 92853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92853 w 1021143"/>
              <a:gd name="connsiteY4" fmla="*/ 0 h 153193"/>
              <a:gd name="connsiteX0" fmla="*/ 90004 w 1018294"/>
              <a:gd name="connsiteY0" fmla="*/ 0 h 153193"/>
              <a:gd name="connsiteX1" fmla="*/ 1008042 w 1018294"/>
              <a:gd name="connsiteY1" fmla="*/ 0 h 153193"/>
              <a:gd name="connsiteX2" fmla="*/ 1018294 w 1018294"/>
              <a:gd name="connsiteY2" fmla="*/ 153193 h 153193"/>
              <a:gd name="connsiteX3" fmla="*/ 0 w 1018294"/>
              <a:gd name="connsiteY3" fmla="*/ 142728 h 153193"/>
              <a:gd name="connsiteX4" fmla="*/ 90004 w 1018294"/>
              <a:gd name="connsiteY4" fmla="*/ 0 h 153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2" name="矩形 11"/>
          <p:cNvSpPr/>
          <p:nvPr/>
        </p:nvSpPr>
        <p:spPr>
          <a:xfrm>
            <a:off x="10614491" y="6847197"/>
            <a:ext cx="1128622" cy="413585"/>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3" name="Rectangle 4"/>
          <p:cNvSpPr txBox="1">
            <a:spLocks noChangeArrowheads="1"/>
          </p:cNvSpPr>
          <p:nvPr/>
        </p:nvSpPr>
        <p:spPr bwMode="auto">
          <a:xfrm>
            <a:off x="10528545" y="6847197"/>
            <a:ext cx="1214570" cy="413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95" tIns="48198" rIns="96395" bIns="481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base">
              <a:spcBef>
                <a:spcPct val="0"/>
              </a:spcBef>
              <a:spcAft>
                <a:spcPct val="0"/>
              </a:spcAft>
            </a:pPr>
            <a:r>
              <a:rPr lang="en-US" altLang="zh-CN" dirty="0">
                <a:solidFill>
                  <a:prstClr val="white"/>
                </a:solidFill>
                <a:latin typeface="方正兰亭超细黑简体" panose="02000000000000000000" pitchFamily="2" charset="-122"/>
                <a:ea typeface="方正兰亭超细黑简体" panose="02000000000000000000" pitchFamily="2" charset="-122"/>
              </a:rPr>
              <a:t>11</a:t>
            </a:r>
            <a:endParaRPr lang="zh-CN" altLang="en-US" dirty="0">
              <a:solidFill>
                <a:prstClr val="white"/>
              </a:solidFill>
              <a:latin typeface="方正兰亭超细黑简体" panose="02000000000000000000" pitchFamily="2" charset="-122"/>
              <a:ea typeface="方正兰亭超细黑简体" panose="02000000000000000000" pitchFamily="2" charset="-122"/>
            </a:endParaRPr>
          </a:p>
        </p:txBody>
      </p:sp>
      <p:sp>
        <p:nvSpPr>
          <p:cNvPr id="15" name="矩形 14"/>
          <p:cNvSpPr/>
          <p:nvPr/>
        </p:nvSpPr>
        <p:spPr>
          <a:xfrm>
            <a:off x="-98932" y="2249653"/>
            <a:ext cx="12956363" cy="2657416"/>
          </a:xfrm>
          <a:prstGeom prst="rect">
            <a:avLst/>
          </a:prstGeom>
          <a:solidFill>
            <a:srgbClr val="2F5EB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6" name="Freeform 5"/>
          <p:cNvSpPr>
            <a:spLocks/>
          </p:cNvSpPr>
          <p:nvPr/>
        </p:nvSpPr>
        <p:spPr bwMode="auto">
          <a:xfrm>
            <a:off x="4535285" y="3015568"/>
            <a:ext cx="1248157" cy="112558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headEnd/>
            <a:tailEnd/>
          </a:ln>
          <a:effectLst>
            <a:innerShdw blurRad="63500" dist="50800" dir="13500000">
              <a:prstClr val="black">
                <a:alpha val="50000"/>
              </a:prstClr>
            </a:innerShdw>
          </a:effectLst>
          <a:extLst/>
        </p:spPr>
        <p:txBody>
          <a:bodyPr vert="horz" wrap="square" lIns="96395" tIns="48198" rIns="96395" bIns="48198" numCol="1" anchor="t" anchorCtr="0" compatLnSpc="1">
            <a:prstTxWarp prst="textNoShape">
              <a:avLst/>
            </a:prstTxWarp>
          </a:bodyPr>
          <a:lstStyle/>
          <a:p>
            <a:pPr fontAlgn="base">
              <a:spcBef>
                <a:spcPct val="0"/>
              </a:spcBef>
              <a:spcAft>
                <a:spcPct val="0"/>
              </a:spcAft>
            </a:pPr>
            <a:endParaRPr lang="zh-CN" altLang="en-US">
              <a:solidFill>
                <a:prstClr val="black"/>
              </a:solidFill>
            </a:endParaRPr>
          </a:p>
        </p:txBody>
      </p:sp>
      <p:cxnSp>
        <p:nvCxnSpPr>
          <p:cNvPr id="18" name="直接连接符 17"/>
          <p:cNvCxnSpPr/>
          <p:nvPr/>
        </p:nvCxnSpPr>
        <p:spPr>
          <a:xfrm>
            <a:off x="5977585" y="2939643"/>
            <a:ext cx="0" cy="1360019"/>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9" name="文本框 9"/>
          <p:cNvSpPr txBox="1"/>
          <p:nvPr/>
        </p:nvSpPr>
        <p:spPr>
          <a:xfrm>
            <a:off x="6341528" y="3286768"/>
            <a:ext cx="2365632" cy="462526"/>
          </a:xfrm>
          <a:prstGeom prst="rect">
            <a:avLst/>
          </a:prstGeom>
          <a:noFill/>
        </p:spPr>
        <p:txBody>
          <a:bodyPr wrap="square" lIns="72296" tIns="36148" rIns="72296" bIns="36148" rtlCol="0">
            <a:spAutoFit/>
          </a:bodyPr>
          <a:lstStyle/>
          <a:p>
            <a:pPr marL="0" lvl="1" indent="-182523" algn="ctr"/>
            <a:r>
              <a:rPr lang="en-US" altLang="zh-CN" sz="2500" b="1" dirty="0">
                <a:solidFill>
                  <a:prstClr val="white"/>
                </a:solidFill>
                <a:latin typeface="微软雅黑" pitchFamily="34" charset="-122"/>
                <a:ea typeface="微软雅黑" pitchFamily="34" charset="-122"/>
              </a:rPr>
              <a:t>03 http</a:t>
            </a:r>
            <a:r>
              <a:rPr lang="zh-CN" altLang="en-US" sz="2500" b="1" dirty="0">
                <a:solidFill>
                  <a:prstClr val="white"/>
                </a:solidFill>
                <a:latin typeface="微软雅黑" pitchFamily="34" charset="-122"/>
                <a:ea typeface="微软雅黑" pitchFamily="34" charset="-122"/>
              </a:rPr>
              <a:t>请求</a:t>
            </a:r>
            <a:endParaRPr lang="zh-CN" altLang="en-US" sz="1500" dirty="0">
              <a:solidFill>
                <a:prstClr val="white"/>
              </a:solidFill>
              <a:latin typeface="微软雅黑" pitchFamily="34" charset="-122"/>
              <a:ea typeface="微软雅黑" pitchFamily="34" charset="-122"/>
            </a:endParaRPr>
          </a:p>
        </p:txBody>
      </p:sp>
      <p:sp>
        <p:nvSpPr>
          <p:cNvPr id="50" name="矩形 49"/>
          <p:cNvSpPr/>
          <p:nvPr/>
        </p:nvSpPr>
        <p:spPr>
          <a:xfrm>
            <a:off x="1323" y="744"/>
            <a:ext cx="1038404" cy="614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grpSp>
        <p:nvGrpSpPr>
          <p:cNvPr id="51" name="组合 50"/>
          <p:cNvGrpSpPr/>
          <p:nvPr/>
        </p:nvGrpSpPr>
        <p:grpSpPr>
          <a:xfrm>
            <a:off x="204709" y="743"/>
            <a:ext cx="607284" cy="882240"/>
            <a:chOff x="841003" y="360040"/>
            <a:chExt cx="504056" cy="836712"/>
          </a:xfrm>
          <a:gradFill>
            <a:gsLst>
              <a:gs pos="0">
                <a:srgbClr val="0E1A40"/>
              </a:gs>
              <a:gs pos="100000">
                <a:srgbClr val="2F5EB0"/>
              </a:gs>
            </a:gsLst>
            <a:lin ang="13800000" scaled="0"/>
          </a:gradFill>
        </p:grpSpPr>
        <p:sp>
          <p:nvSpPr>
            <p:cNvPr id="52" name="矩形 51"/>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white"/>
                </a:solidFill>
              </a:endParaRPr>
            </a:p>
          </p:txBody>
        </p:sp>
        <p:sp>
          <p:nvSpPr>
            <p:cNvPr id="53" name="等腰三角形 52"/>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white"/>
                </a:solidFill>
              </a:endParaRPr>
            </a:p>
          </p:txBody>
        </p:sp>
      </p:grpSp>
      <p:sp>
        <p:nvSpPr>
          <p:cNvPr id="54" name="文本框 9"/>
          <p:cNvSpPr txBox="1"/>
          <p:nvPr/>
        </p:nvSpPr>
        <p:spPr>
          <a:xfrm>
            <a:off x="887904" y="214190"/>
            <a:ext cx="2277317" cy="350070"/>
          </a:xfrm>
          <a:prstGeom prst="rect">
            <a:avLst/>
          </a:prstGeom>
          <a:noFill/>
        </p:spPr>
        <p:txBody>
          <a:bodyPr wrap="square" lIns="72296" tIns="36148" rIns="72296" bIns="36148" rtlCol="0">
            <a:spAutoFit/>
          </a:bodyPr>
          <a:lstStyle/>
          <a:p>
            <a:pPr marL="0" lvl="1" indent="-182523"/>
            <a:r>
              <a:rPr lang="zh-CN" altLang="en-US" dirty="0">
                <a:solidFill>
                  <a:srgbClr val="2F5EB0"/>
                </a:solidFill>
                <a:latin typeface="微软雅黑" pitchFamily="34" charset="-122"/>
                <a:ea typeface="微软雅黑" pitchFamily="34" charset="-122"/>
              </a:rPr>
              <a:t>第二章  </a:t>
            </a:r>
            <a:r>
              <a:rPr lang="en-US" altLang="zh-CN" b="1" dirty="0">
                <a:solidFill>
                  <a:srgbClr val="2F5EB0"/>
                </a:solidFill>
              </a:rPr>
              <a:t>SECTION</a:t>
            </a:r>
            <a:endParaRPr lang="en-US" altLang="ko-KR" kern="0" dirty="0">
              <a:solidFill>
                <a:srgbClr val="2F5EB0"/>
              </a:solidFill>
              <a:latin typeface="微软雅黑" pitchFamily="34" charset="-122"/>
              <a:ea typeface="微软雅黑" pitchFamily="34" charset="-122"/>
            </a:endParaRPr>
          </a:p>
        </p:txBody>
      </p:sp>
      <p:sp>
        <p:nvSpPr>
          <p:cNvPr id="56" name="KSO_Shape"/>
          <p:cNvSpPr>
            <a:spLocks/>
          </p:cNvSpPr>
          <p:nvPr/>
        </p:nvSpPr>
        <p:spPr bwMode="auto">
          <a:xfrm>
            <a:off x="4853842" y="3375234"/>
            <a:ext cx="632103" cy="482184"/>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rgbClr val="2F5EB0"/>
          </a:solidFill>
          <a:ln>
            <a:noFill/>
          </a:ln>
          <a:effectLst>
            <a:outerShdw blurRad="50800" dist="38100" dir="2700000" algn="tl" rotWithShape="0">
              <a:prstClr val="black">
                <a:alpha val="40000"/>
              </a:prstClr>
            </a:outerShdw>
          </a:effectLst>
          <a:extLst/>
        </p:spPr>
        <p:txBody>
          <a:bodyPr lIns="96414" tIns="48207" rIns="96414" bIns="48207" anchor="ctr">
            <a:scene3d>
              <a:camera prst="orthographicFront"/>
              <a:lightRig rig="threePt" dir="t"/>
            </a:scene3d>
            <a:sp3d contourW="12700">
              <a:contourClr>
                <a:srgbClr val="FFFFFF"/>
              </a:contourClr>
            </a:sp3d>
          </a:bodyPr>
          <a:lstStyle/>
          <a:p>
            <a:pPr algn="ctr" fontAlgn="base">
              <a:spcBef>
                <a:spcPct val="0"/>
              </a:spcBef>
              <a:spcAft>
                <a:spcPct val="0"/>
              </a:spcAft>
              <a:defRPr/>
            </a:pPr>
            <a:endParaRPr lang="zh-CN" altLang="en-US">
              <a:solidFill>
                <a:srgbClr val="1C666E"/>
              </a:solidFill>
            </a:endParaRPr>
          </a:p>
        </p:txBody>
      </p:sp>
      <p:sp>
        <p:nvSpPr>
          <p:cNvPr id="57" name="KSO_Shape"/>
          <p:cNvSpPr>
            <a:spLocks/>
          </p:cNvSpPr>
          <p:nvPr/>
        </p:nvSpPr>
        <p:spPr bwMode="auto">
          <a:xfrm>
            <a:off x="350324" y="276187"/>
            <a:ext cx="316052" cy="241093"/>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bg1"/>
          </a:solidFill>
          <a:ln>
            <a:noFill/>
          </a:ln>
          <a:effectLst>
            <a:outerShdw blurRad="50800" dist="38100" dir="2700000" algn="tl" rotWithShape="0">
              <a:prstClr val="black">
                <a:alpha val="40000"/>
              </a:prstClr>
            </a:outerShdw>
          </a:effectLst>
          <a:extLst/>
        </p:spPr>
        <p:txBody>
          <a:bodyPr lIns="96414" tIns="48207" rIns="96414" bIns="48207" anchor="ctr">
            <a:scene3d>
              <a:camera prst="orthographicFront"/>
              <a:lightRig rig="threePt" dir="t"/>
            </a:scene3d>
            <a:sp3d contourW="12700">
              <a:contourClr>
                <a:srgbClr val="FFFFFF"/>
              </a:contourClr>
            </a:sp3d>
          </a:bodyPr>
          <a:lstStyle/>
          <a:p>
            <a:pPr algn="ctr" fontAlgn="base">
              <a:spcBef>
                <a:spcPct val="0"/>
              </a:spcBef>
              <a:spcAft>
                <a:spcPct val="0"/>
              </a:spcAft>
              <a:defRPr/>
            </a:pPr>
            <a:endParaRPr lang="zh-CN" altLang="en-US">
              <a:solidFill>
                <a:srgbClr val="1C666E"/>
              </a:solidFill>
            </a:endParaRPr>
          </a:p>
        </p:txBody>
      </p:sp>
      <p:sp>
        <p:nvSpPr>
          <p:cNvPr id="58" name="TextBox 57"/>
          <p:cNvSpPr txBox="1"/>
          <p:nvPr/>
        </p:nvSpPr>
        <p:spPr>
          <a:xfrm>
            <a:off x="14249483" y="7413376"/>
            <a:ext cx="889398" cy="374429"/>
          </a:xfrm>
          <a:prstGeom prst="rect">
            <a:avLst/>
          </a:prstGeom>
          <a:noFill/>
        </p:spPr>
        <p:txBody>
          <a:bodyPr wrap="none" lIns="96414" tIns="48207" rIns="96414" bIns="48207" rtlCol="0">
            <a:spAutoFit/>
          </a:bodyPr>
          <a:lstStyle/>
          <a:p>
            <a:pPr fontAlgn="base">
              <a:spcBef>
                <a:spcPct val="0"/>
              </a:spcBef>
              <a:spcAft>
                <a:spcPct val="0"/>
              </a:spcAft>
            </a:pPr>
            <a:r>
              <a:rPr lang="zh-CN" altLang="en-US" dirty="0">
                <a:solidFill>
                  <a:prstClr val="black"/>
                </a:solidFill>
              </a:rPr>
              <a:t>延时符</a:t>
            </a:r>
          </a:p>
        </p:txBody>
      </p:sp>
    </p:spTree>
    <p:extLst>
      <p:ext uri="{BB962C8B-B14F-4D97-AF65-F5344CB8AC3E}">
        <p14:creationId xmlns:p14="http://schemas.microsoft.com/office/powerpoint/2010/main" val="222025471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fade">
                                      <p:cBhvr>
                                        <p:cTn id="33" dur="125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9" grpId="0"/>
      <p:bldP spid="56" grpId="0" animBg="1"/>
      <p:bldP spid="5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http</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请求的组成</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grpSp>
        <p:nvGrpSpPr>
          <p:cNvPr id="7" name="组合 6"/>
          <p:cNvGrpSpPr/>
          <p:nvPr/>
        </p:nvGrpSpPr>
        <p:grpSpPr>
          <a:xfrm>
            <a:off x="803722" y="2881817"/>
            <a:ext cx="1865842" cy="1982866"/>
            <a:chOff x="395537" y="2426415"/>
            <a:chExt cx="1327474" cy="1410442"/>
          </a:xfrm>
          <a:solidFill>
            <a:srgbClr val="C00000"/>
          </a:solidFill>
        </p:grpSpPr>
        <p:sp>
          <p:nvSpPr>
            <p:cNvPr id="8" name="六边形 7"/>
            <p:cNvSpPr/>
            <p:nvPr/>
          </p:nvSpPr>
          <p:spPr>
            <a:xfrm rot="16200000">
              <a:off x="354053" y="2467899"/>
              <a:ext cx="1410442" cy="1327474"/>
            </a:xfrm>
            <a:prstGeom prst="hexagon">
              <a:avLst/>
            </a:prstGeom>
            <a:solidFill>
              <a:srgbClr val="4F81BD">
                <a:lumMod val="75000"/>
              </a:srgbClr>
            </a:solidFill>
            <a:ln w="15875" cap="rnd" cmpd="sng" algn="ctr">
              <a:noFill/>
              <a:prstDash val="solid"/>
            </a:ln>
            <a:effectLst/>
          </p:spPr>
          <p:txBody>
            <a:bodyPr rtlCol="0" anchor="ctr"/>
            <a:lstStyle/>
            <a:p>
              <a:pPr algn="ctr" defTabSz="1285236" fontAlgn="auto">
                <a:spcBef>
                  <a:spcPts val="0"/>
                </a:spcBef>
                <a:spcAft>
                  <a:spcPts val="0"/>
                </a:spcAft>
                <a:defRPr/>
              </a:pPr>
              <a:endParaRPr lang="zh-CN" altLang="en-US" sz="3400" kern="0">
                <a:solidFill>
                  <a:prstClr val="white"/>
                </a:solidFill>
                <a:latin typeface="宋体" panose="02010600030101010101" pitchFamily="2" charset="-122"/>
              </a:endParaRPr>
            </a:p>
          </p:txBody>
        </p:sp>
        <p:sp>
          <p:nvSpPr>
            <p:cNvPr id="9" name="TextBox 28"/>
            <p:cNvSpPr txBox="1"/>
            <p:nvPr/>
          </p:nvSpPr>
          <p:spPr>
            <a:xfrm>
              <a:off x="719719" y="2931581"/>
              <a:ext cx="653215" cy="377017"/>
            </a:xfrm>
            <a:prstGeom prst="rect">
              <a:avLst/>
            </a:prstGeom>
            <a:noFill/>
            <a:ln>
              <a:noFill/>
            </a:ln>
          </p:spPr>
          <p:txBody>
            <a:bodyPr wrap="none" rtlCol="0">
              <a:spAutoFit/>
            </a:bodyPr>
            <a:lstStyle/>
            <a:p>
              <a:pPr defTabSz="1285236" fontAlgn="auto">
                <a:spcBef>
                  <a:spcPts val="0"/>
                </a:spcBef>
                <a:spcAft>
                  <a:spcPts val="0"/>
                </a:spcAft>
                <a:defRPr/>
              </a:pPr>
              <a:r>
                <a:rPr lang="en-US" altLang="zh-CN" sz="2800" b="1" kern="0" dirty="0">
                  <a:solidFill>
                    <a:prstClr val="white"/>
                  </a:solidFill>
                  <a:latin typeface="宋体" panose="02010600030101010101" pitchFamily="2" charset="-122"/>
                </a:rPr>
                <a:t>http</a:t>
              </a:r>
              <a:endParaRPr lang="zh-CN" altLang="en-US" sz="2800" b="1" kern="0" dirty="0">
                <a:solidFill>
                  <a:prstClr val="white"/>
                </a:solidFill>
                <a:latin typeface="宋体" panose="02010600030101010101" pitchFamily="2" charset="-122"/>
              </a:endParaRPr>
            </a:p>
          </p:txBody>
        </p:sp>
      </p:grpSp>
      <p:sp>
        <p:nvSpPr>
          <p:cNvPr id="10" name="等腰三角形 9"/>
          <p:cNvSpPr/>
          <p:nvPr/>
        </p:nvSpPr>
        <p:spPr>
          <a:xfrm rot="5400000">
            <a:off x="2782427" y="3772048"/>
            <a:ext cx="316198" cy="272528"/>
          </a:xfrm>
          <a:prstGeom prst="triangle">
            <a:avLst/>
          </a:prstGeom>
          <a:solidFill>
            <a:srgbClr val="4F81BD">
              <a:lumMod val="75000"/>
            </a:srgbClr>
          </a:solidFill>
          <a:ln w="25400" cap="flat" cmpd="sng" algn="ctr">
            <a:noFill/>
            <a:prstDash val="solid"/>
          </a:ln>
          <a:effectLst/>
        </p:spPr>
        <p:txBody>
          <a:bodyPr lIns="96414" tIns="48207" rIns="96414" bIns="48207" rtlCol="0" anchor="ctr"/>
          <a:lstStyle/>
          <a:p>
            <a:pPr algn="ctr" defTabSz="1285236" fontAlgn="auto">
              <a:spcBef>
                <a:spcPts val="0"/>
              </a:spcBef>
              <a:spcAft>
                <a:spcPts val="0"/>
              </a:spcAft>
              <a:defRPr/>
            </a:pPr>
            <a:endParaRPr lang="zh-CN" altLang="en-US" sz="3400" kern="0">
              <a:solidFill>
                <a:prstClr val="black">
                  <a:lumMod val="95000"/>
                  <a:lumOff val="5000"/>
                </a:prstClr>
              </a:solidFill>
              <a:latin typeface="宋体" panose="02010600030101010101" pitchFamily="2" charset="-122"/>
            </a:endParaRPr>
          </a:p>
        </p:txBody>
      </p:sp>
      <p:sp>
        <p:nvSpPr>
          <p:cNvPr id="11" name="等腰三角形 10"/>
          <p:cNvSpPr/>
          <p:nvPr/>
        </p:nvSpPr>
        <p:spPr>
          <a:xfrm rot="5400000">
            <a:off x="3117167" y="3767455"/>
            <a:ext cx="316198" cy="272528"/>
          </a:xfrm>
          <a:prstGeom prst="triangle">
            <a:avLst/>
          </a:prstGeom>
          <a:solidFill>
            <a:srgbClr val="4F81BD">
              <a:lumMod val="75000"/>
            </a:srgbClr>
          </a:solidFill>
          <a:ln w="25400" cap="flat" cmpd="sng" algn="ctr">
            <a:noFill/>
            <a:prstDash val="solid"/>
          </a:ln>
          <a:effectLst/>
        </p:spPr>
        <p:txBody>
          <a:bodyPr lIns="96414" tIns="48207" rIns="96414" bIns="48207" rtlCol="0" anchor="ctr"/>
          <a:lstStyle/>
          <a:p>
            <a:pPr algn="ctr" defTabSz="1285236" fontAlgn="auto">
              <a:spcBef>
                <a:spcPts val="0"/>
              </a:spcBef>
              <a:spcAft>
                <a:spcPts val="0"/>
              </a:spcAft>
              <a:defRPr/>
            </a:pPr>
            <a:endParaRPr lang="zh-CN" altLang="en-US" sz="3400" kern="0">
              <a:solidFill>
                <a:prstClr val="black">
                  <a:lumMod val="95000"/>
                  <a:lumOff val="5000"/>
                </a:prstClr>
              </a:solidFill>
              <a:latin typeface="宋体" panose="02010600030101010101" pitchFamily="2" charset="-122"/>
            </a:endParaRPr>
          </a:p>
        </p:txBody>
      </p:sp>
      <p:sp>
        <p:nvSpPr>
          <p:cNvPr id="12" name="六边形 11"/>
          <p:cNvSpPr/>
          <p:nvPr/>
        </p:nvSpPr>
        <p:spPr>
          <a:xfrm rot="16200000">
            <a:off x="3412646" y="1899629"/>
            <a:ext cx="4194815" cy="3947247"/>
          </a:xfrm>
          <a:prstGeom prst="hexagon">
            <a:avLst/>
          </a:prstGeom>
          <a:blipFill dpi="0" rotWithShape="1">
            <a:blip r:embed="rId2" cstate="email">
              <a:extLst>
                <a:ext uri="{28A0092B-C50C-407E-A947-70E740481C1C}">
                  <a14:useLocalDpi xmlns:a14="http://schemas.microsoft.com/office/drawing/2010/main"/>
                </a:ext>
              </a:extLst>
            </a:blip>
            <a:srcRect/>
            <a:stretch>
              <a:fillRect/>
            </a:stretch>
          </a:blipFill>
          <a:ln w="15875" cap="rnd" cmpd="sng" algn="ctr">
            <a:solidFill>
              <a:srgbClr val="DDDDDD"/>
            </a:solidFill>
            <a:prstDash val="solid"/>
          </a:ln>
          <a:effectLst/>
        </p:spPr>
        <p:txBody>
          <a:bodyPr lIns="96414" tIns="48207" rIns="96414" bIns="48207" rtlCol="0" anchor="ctr"/>
          <a:lstStyle/>
          <a:p>
            <a:pPr algn="ctr" defTabSz="1285236">
              <a:defRPr/>
            </a:pPr>
            <a:endParaRPr lang="zh-CN" altLang="en-US" sz="3400" kern="0">
              <a:solidFill>
                <a:prstClr val="black">
                  <a:lumMod val="95000"/>
                  <a:lumOff val="5000"/>
                </a:prstClr>
              </a:solidFill>
              <a:latin typeface="宋体" panose="02010600030101010101" pitchFamily="2" charset="-122"/>
            </a:endParaRPr>
          </a:p>
        </p:txBody>
      </p:sp>
      <p:sp>
        <p:nvSpPr>
          <p:cNvPr id="13" name="六边形 12"/>
          <p:cNvSpPr/>
          <p:nvPr/>
        </p:nvSpPr>
        <p:spPr>
          <a:xfrm rot="16200000">
            <a:off x="6935928" y="2282452"/>
            <a:ext cx="1120975" cy="1054818"/>
          </a:xfrm>
          <a:prstGeom prst="hexagon">
            <a:avLst/>
          </a:prstGeom>
          <a:solidFill>
            <a:srgbClr val="4F81BD">
              <a:lumMod val="75000"/>
            </a:srgbClr>
          </a:solidFill>
          <a:ln w="15875" cap="rnd" cmpd="sng" algn="ctr">
            <a:noFill/>
            <a:prstDash val="solid"/>
          </a:ln>
          <a:effectLst/>
        </p:spPr>
        <p:txBody>
          <a:bodyPr lIns="96414" tIns="48207" rIns="96414" bIns="48207" rtlCol="0" anchor="ctr"/>
          <a:lstStyle/>
          <a:p>
            <a:pPr algn="ctr" defTabSz="1285236" fontAlgn="auto">
              <a:spcBef>
                <a:spcPts val="0"/>
              </a:spcBef>
              <a:spcAft>
                <a:spcPts val="0"/>
              </a:spcAft>
              <a:defRPr/>
            </a:pPr>
            <a:endParaRPr lang="zh-CN" altLang="en-US" sz="3400" kern="0">
              <a:solidFill>
                <a:prstClr val="black">
                  <a:lumMod val="95000"/>
                  <a:lumOff val="5000"/>
                </a:prstClr>
              </a:solidFill>
              <a:latin typeface="宋体" panose="02010600030101010101" pitchFamily="2" charset="-122"/>
            </a:endParaRPr>
          </a:p>
        </p:txBody>
      </p:sp>
      <p:sp>
        <p:nvSpPr>
          <p:cNvPr id="14" name="TextBox 33"/>
          <p:cNvSpPr txBox="1"/>
          <p:nvPr/>
        </p:nvSpPr>
        <p:spPr>
          <a:xfrm>
            <a:off x="7048051" y="2439596"/>
            <a:ext cx="772593" cy="789519"/>
          </a:xfrm>
          <a:prstGeom prst="rect">
            <a:avLst/>
          </a:prstGeom>
          <a:noFill/>
        </p:spPr>
        <p:txBody>
          <a:bodyPr wrap="none" lIns="96414" tIns="48207" rIns="96414" bIns="48207" rtlCol="0">
            <a:spAutoFit/>
          </a:bodyPr>
          <a:lstStyle/>
          <a:p>
            <a:r>
              <a:rPr lang="en-US" altLang="zh-CN" sz="4500" dirty="0">
                <a:solidFill>
                  <a:prstClr val="white"/>
                </a:solidFill>
                <a:latin typeface="宋体" panose="02010600030101010101" pitchFamily="2" charset="-122"/>
              </a:rPr>
              <a:t>01</a:t>
            </a:r>
            <a:endParaRPr lang="zh-CN" altLang="en-US" sz="4500" dirty="0">
              <a:solidFill>
                <a:prstClr val="white"/>
              </a:solidFill>
              <a:latin typeface="宋体" panose="02010600030101010101" pitchFamily="2" charset="-122"/>
            </a:endParaRPr>
          </a:p>
        </p:txBody>
      </p:sp>
      <p:sp>
        <p:nvSpPr>
          <p:cNvPr id="15" name="六边形 14"/>
          <p:cNvSpPr/>
          <p:nvPr/>
        </p:nvSpPr>
        <p:spPr>
          <a:xfrm rot="16200000">
            <a:off x="6923190" y="4654797"/>
            <a:ext cx="1120975" cy="1054818"/>
          </a:xfrm>
          <a:prstGeom prst="hexagon">
            <a:avLst/>
          </a:prstGeom>
          <a:solidFill>
            <a:srgbClr val="4F81BD">
              <a:lumMod val="75000"/>
            </a:srgbClr>
          </a:solidFill>
          <a:ln w="15875" cap="rnd" cmpd="sng" algn="ctr">
            <a:noFill/>
            <a:prstDash val="solid"/>
          </a:ln>
          <a:effectLst/>
        </p:spPr>
        <p:txBody>
          <a:bodyPr lIns="96414" tIns="48207" rIns="96414" bIns="48207" rtlCol="0" anchor="ctr"/>
          <a:lstStyle/>
          <a:p>
            <a:pPr algn="ctr" defTabSz="1285236" fontAlgn="auto">
              <a:spcBef>
                <a:spcPts val="0"/>
              </a:spcBef>
              <a:spcAft>
                <a:spcPts val="0"/>
              </a:spcAft>
              <a:defRPr/>
            </a:pPr>
            <a:endParaRPr lang="zh-CN" altLang="en-US" sz="3400" kern="0">
              <a:solidFill>
                <a:prstClr val="black">
                  <a:lumMod val="95000"/>
                  <a:lumOff val="5000"/>
                </a:prstClr>
              </a:solidFill>
              <a:latin typeface="宋体" panose="02010600030101010101" pitchFamily="2" charset="-122"/>
            </a:endParaRPr>
          </a:p>
        </p:txBody>
      </p:sp>
      <p:sp>
        <p:nvSpPr>
          <p:cNvPr id="16" name="TextBox 35"/>
          <p:cNvSpPr txBox="1"/>
          <p:nvPr/>
        </p:nvSpPr>
        <p:spPr>
          <a:xfrm>
            <a:off x="7035313" y="4811940"/>
            <a:ext cx="772593" cy="789519"/>
          </a:xfrm>
          <a:prstGeom prst="rect">
            <a:avLst/>
          </a:prstGeom>
          <a:noFill/>
        </p:spPr>
        <p:txBody>
          <a:bodyPr wrap="none" lIns="96414" tIns="48207" rIns="96414" bIns="48207" rtlCol="0">
            <a:spAutoFit/>
          </a:bodyPr>
          <a:lstStyle/>
          <a:p>
            <a:r>
              <a:rPr lang="en-US" altLang="zh-CN" sz="4500" dirty="0">
                <a:solidFill>
                  <a:prstClr val="white"/>
                </a:solidFill>
                <a:latin typeface="宋体" panose="02010600030101010101" pitchFamily="2" charset="-122"/>
              </a:rPr>
              <a:t>02</a:t>
            </a:r>
            <a:endParaRPr lang="zh-CN" altLang="en-US" sz="4500" dirty="0">
              <a:solidFill>
                <a:prstClr val="white"/>
              </a:solidFill>
              <a:latin typeface="宋体" panose="02010600030101010101" pitchFamily="2" charset="-122"/>
            </a:endParaRPr>
          </a:p>
        </p:txBody>
      </p:sp>
      <p:sp>
        <p:nvSpPr>
          <p:cNvPr id="18" name="TextBox 37"/>
          <p:cNvSpPr txBox="1"/>
          <p:nvPr/>
        </p:nvSpPr>
        <p:spPr>
          <a:xfrm>
            <a:off x="6327666" y="5278259"/>
            <a:ext cx="772593" cy="789519"/>
          </a:xfrm>
          <a:prstGeom prst="rect">
            <a:avLst/>
          </a:prstGeom>
          <a:noFill/>
        </p:spPr>
        <p:txBody>
          <a:bodyPr wrap="none" lIns="96414" tIns="48207" rIns="96414" bIns="48207" rtlCol="0">
            <a:spAutoFit/>
          </a:bodyPr>
          <a:lstStyle/>
          <a:p>
            <a:r>
              <a:rPr lang="en-US" altLang="zh-CN" sz="4500" dirty="0">
                <a:solidFill>
                  <a:prstClr val="white"/>
                </a:solidFill>
                <a:latin typeface="宋体" panose="02010600030101010101" pitchFamily="2" charset="-122"/>
              </a:rPr>
              <a:t>03</a:t>
            </a:r>
            <a:endParaRPr lang="zh-CN" altLang="en-US" sz="4500" dirty="0">
              <a:solidFill>
                <a:prstClr val="white"/>
              </a:solidFill>
              <a:latin typeface="宋体" panose="02010600030101010101" pitchFamily="2" charset="-122"/>
            </a:endParaRPr>
          </a:p>
        </p:txBody>
      </p:sp>
      <p:sp>
        <p:nvSpPr>
          <p:cNvPr id="19" name="TextBox 38"/>
          <p:cNvSpPr txBox="1"/>
          <p:nvPr/>
        </p:nvSpPr>
        <p:spPr bwMode="auto">
          <a:xfrm>
            <a:off x="8140408" y="1980514"/>
            <a:ext cx="3983429" cy="876394"/>
          </a:xfrm>
          <a:prstGeom prst="rect">
            <a:avLst/>
          </a:prstGeom>
          <a:noFill/>
        </p:spPr>
        <p:txBody>
          <a:bodyPr wrap="square" lIns="96414" tIns="48207" rIns="96414" bIns="48207">
            <a:spAutoFit/>
          </a:bodyPr>
          <a:lstStyle/>
          <a:p>
            <a:pPr defTabSz="1285236">
              <a:lnSpc>
                <a:spcPct val="150000"/>
              </a:lnSpc>
              <a:defRPr/>
            </a:pPr>
            <a:r>
              <a:rPr lang="en-US" altLang="zh-CN" sz="1700" dirty="0"/>
              <a:t>HTTP(</a:t>
            </a:r>
            <a:r>
              <a:rPr lang="en-US" altLang="zh-CN" sz="1700" dirty="0" err="1"/>
              <a:t>HyperText</a:t>
            </a:r>
            <a:r>
              <a:rPr lang="en-US" altLang="zh-CN" sz="1700" dirty="0"/>
              <a:t> Transfer Protocol)</a:t>
            </a:r>
            <a:r>
              <a:rPr lang="zh-CN" altLang="en-US" sz="1700" dirty="0"/>
              <a:t>是一套计算机通过网络进行通信的规则。</a:t>
            </a:r>
            <a:endParaRPr lang="zh-CN" altLang="en-US" sz="1700" kern="0" dirty="0">
              <a:solidFill>
                <a:schemeClr val="tx1">
                  <a:lumMod val="95000"/>
                  <a:lumOff val="5000"/>
                </a:schemeClr>
              </a:solidFill>
              <a:latin typeface="+mj-ea"/>
            </a:endParaRPr>
          </a:p>
        </p:txBody>
      </p:sp>
      <p:sp>
        <p:nvSpPr>
          <p:cNvPr id="21" name="TextBox 40"/>
          <p:cNvSpPr txBox="1"/>
          <p:nvPr/>
        </p:nvSpPr>
        <p:spPr bwMode="auto">
          <a:xfrm>
            <a:off x="7988556" y="4391052"/>
            <a:ext cx="3983429" cy="1655410"/>
          </a:xfrm>
          <a:prstGeom prst="rect">
            <a:avLst/>
          </a:prstGeom>
          <a:noFill/>
        </p:spPr>
        <p:txBody>
          <a:bodyPr wrap="square" lIns="96414" tIns="48207" rIns="96414" bIns="48207">
            <a:spAutoFit/>
          </a:bodyPr>
          <a:lstStyle/>
          <a:p>
            <a:pPr defTabSz="1285236">
              <a:lnSpc>
                <a:spcPct val="150000"/>
              </a:lnSpc>
              <a:defRPr/>
            </a:pPr>
            <a:r>
              <a:rPr lang="en-US" altLang="zh-CN" sz="1700" dirty="0"/>
              <a:t>HTTP</a:t>
            </a:r>
            <a:r>
              <a:rPr lang="zh-CN" altLang="en-US" sz="1700" dirty="0"/>
              <a:t>遵循请求</a:t>
            </a:r>
            <a:r>
              <a:rPr lang="en-US" altLang="zh-CN" sz="1700" dirty="0"/>
              <a:t>(Request)/</a:t>
            </a:r>
            <a:r>
              <a:rPr lang="zh-CN" altLang="en-US" sz="1700" dirty="0"/>
              <a:t>应答</a:t>
            </a:r>
            <a:r>
              <a:rPr lang="en-US" altLang="zh-CN" sz="1700" dirty="0"/>
              <a:t>(Response)</a:t>
            </a:r>
            <a:r>
              <a:rPr lang="zh-CN" altLang="en-US" sz="1700" dirty="0"/>
              <a:t>模型。</a:t>
            </a:r>
            <a:r>
              <a:rPr lang="en-US" altLang="zh-CN" sz="1700" dirty="0"/>
              <a:t>Web</a:t>
            </a:r>
            <a:r>
              <a:rPr lang="zh-CN" altLang="en-US" sz="1700" dirty="0"/>
              <a:t>浏览器向</a:t>
            </a:r>
            <a:r>
              <a:rPr lang="en-US" altLang="zh-CN" sz="1700" dirty="0"/>
              <a:t>Web</a:t>
            </a:r>
            <a:r>
              <a:rPr lang="zh-CN" altLang="en-US" sz="1700" dirty="0"/>
              <a:t>服务器发送请求，</a:t>
            </a:r>
            <a:r>
              <a:rPr lang="en-US" altLang="zh-CN" sz="1700" dirty="0"/>
              <a:t>Web</a:t>
            </a:r>
            <a:r>
              <a:rPr lang="zh-CN" altLang="en-US" sz="1700" dirty="0"/>
              <a:t>服务器处理请求并返回适当的应答。</a:t>
            </a:r>
            <a:endParaRPr lang="zh-CN" altLang="en-US" sz="1700" kern="0" dirty="0">
              <a:solidFill>
                <a:prstClr val="black">
                  <a:lumMod val="95000"/>
                  <a:lumOff val="5000"/>
                </a:prstClr>
              </a:solidFill>
              <a:latin typeface="宋体" panose="02010600030101010101" pitchFamily="2" charset="-122"/>
            </a:endParaRPr>
          </a:p>
        </p:txBody>
      </p:sp>
    </p:spTree>
    <p:extLst>
      <p:ext uri="{BB962C8B-B14F-4D97-AF65-F5344CB8AC3E}">
        <p14:creationId xmlns:p14="http://schemas.microsoft.com/office/powerpoint/2010/main" val="1702679283"/>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35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850"/>
                            </p:stCondLst>
                            <p:childTnLst>
                              <p:par>
                                <p:cTn id="17" presetID="31"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par>
                          <p:cTn id="23" fill="hold">
                            <p:stCondLst>
                              <p:cond delay="2850"/>
                            </p:stCondLst>
                            <p:childTnLst>
                              <p:par>
                                <p:cTn id="24" presetID="22" presetClass="entr" presetSubtype="8"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par>
                          <p:cTn id="27" fill="hold">
                            <p:stCondLst>
                              <p:cond delay="335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385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4350"/>
                            </p:stCondLst>
                            <p:childTnLst>
                              <p:par>
                                <p:cTn id="38" presetID="2" presetClass="entr" presetSubtype="8"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0-#ppt_w/2"/>
                                          </p:val>
                                        </p:tav>
                                        <p:tav tm="100000">
                                          <p:val>
                                            <p:strVal val="#ppt_x"/>
                                          </p:val>
                                        </p:tav>
                                      </p:tavLst>
                                    </p:anim>
                                    <p:anim calcmode="lin" valueType="num">
                                      <p:cBhvr additive="base">
                                        <p:cTn id="41" dur="500" fill="hold"/>
                                        <p:tgtEl>
                                          <p:spTgt spid="1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0-#ppt_w/2"/>
                                          </p:val>
                                        </p:tav>
                                        <p:tav tm="100000">
                                          <p:val>
                                            <p:strVal val="#ppt_x"/>
                                          </p:val>
                                        </p:tav>
                                      </p:tavLst>
                                    </p:anim>
                                    <p:anim calcmode="lin" valueType="num">
                                      <p:cBhvr additive="base">
                                        <p:cTn id="45" dur="500" fill="hold"/>
                                        <p:tgtEl>
                                          <p:spTgt spid="14"/>
                                        </p:tgtEl>
                                        <p:attrNameLst>
                                          <p:attrName>ppt_y</p:attrName>
                                        </p:attrNameLst>
                                      </p:cBhvr>
                                      <p:tavLst>
                                        <p:tav tm="0">
                                          <p:val>
                                            <p:strVal val="#ppt_y"/>
                                          </p:val>
                                        </p:tav>
                                        <p:tav tm="100000">
                                          <p:val>
                                            <p:strVal val="#ppt_y"/>
                                          </p:val>
                                        </p:tav>
                                      </p:tavLst>
                                    </p:anim>
                                  </p:childTnLst>
                                </p:cTn>
                              </p:par>
                            </p:childTnLst>
                          </p:cTn>
                        </p:par>
                        <p:par>
                          <p:cTn id="46" fill="hold">
                            <p:stCondLst>
                              <p:cond delay="4850"/>
                            </p:stCondLst>
                            <p:childTnLst>
                              <p:par>
                                <p:cTn id="47" presetID="42"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childTnLst>
                          </p:cTn>
                        </p:par>
                        <p:par>
                          <p:cTn id="52" fill="hold">
                            <p:stCondLst>
                              <p:cond delay="5850"/>
                            </p:stCondLst>
                            <p:childTnLst>
                              <p:par>
                                <p:cTn id="53" presetID="2" presetClass="entr" presetSubtype="8"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0-#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0-#ppt_w/2"/>
                                          </p:val>
                                        </p:tav>
                                        <p:tav tm="100000">
                                          <p:val>
                                            <p:strVal val="#ppt_x"/>
                                          </p:val>
                                        </p:tav>
                                      </p:tavLst>
                                    </p:anim>
                                    <p:anim calcmode="lin" valueType="num">
                                      <p:cBhvr additive="base">
                                        <p:cTn id="60" dur="500" fill="hold"/>
                                        <p:tgtEl>
                                          <p:spTgt spid="15"/>
                                        </p:tgtEl>
                                        <p:attrNameLst>
                                          <p:attrName>ppt_y</p:attrName>
                                        </p:attrNameLst>
                                      </p:cBhvr>
                                      <p:tavLst>
                                        <p:tav tm="0">
                                          <p:val>
                                            <p:strVal val="#ppt_y"/>
                                          </p:val>
                                        </p:tav>
                                        <p:tav tm="100000">
                                          <p:val>
                                            <p:strVal val="#ppt_y"/>
                                          </p:val>
                                        </p:tav>
                                      </p:tavLst>
                                    </p:anim>
                                  </p:childTnLst>
                                </p:cTn>
                              </p:par>
                            </p:childTnLst>
                          </p:cTn>
                        </p:par>
                        <p:par>
                          <p:cTn id="61" fill="hold">
                            <p:stCondLst>
                              <p:cond delay="6350"/>
                            </p:stCondLst>
                            <p:childTnLst>
                              <p:par>
                                <p:cTn id="62" presetID="2" presetClass="entr" presetSubtype="8"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0-#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childTnLst>
                          </p:cTn>
                        </p:par>
                        <p:par>
                          <p:cTn id="66" fill="hold">
                            <p:stCondLst>
                              <p:cond delay="6850"/>
                            </p:stCondLst>
                            <p:childTnLst>
                              <p:par>
                                <p:cTn id="67" presetID="42"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10" grpId="0" animBg="1"/>
      <p:bldP spid="11" grpId="0" animBg="1"/>
      <p:bldP spid="12" grpId="0" animBg="1"/>
      <p:bldP spid="13" grpId="0" animBg="1"/>
      <p:bldP spid="14" grpId="0"/>
      <p:bldP spid="15" grpId="0" animBg="1"/>
      <p:bldP spid="16" grpId="0"/>
      <p:bldP spid="18" grpId="0"/>
      <p:bldP spid="19"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p>
        </p:txBody>
      </p:sp>
      <p:grpSp>
        <p:nvGrpSpPr>
          <p:cNvPr id="3" name="组合 2"/>
          <p:cNvGrpSpPr/>
          <p:nvPr/>
        </p:nvGrpSpPr>
        <p:grpSpPr>
          <a:xfrm>
            <a:off x="695618" y="3564"/>
            <a:ext cx="1113557" cy="1236496"/>
            <a:chOff x="7414667" y="3750264"/>
            <a:chExt cx="871129" cy="967304"/>
          </a:xfrm>
        </p:grpSpPr>
        <p:sp>
          <p:nvSpPr>
            <p:cNvPr id="4" name="椭圆 3"/>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5"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00</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6" name="矩形 9"/>
          <p:cNvSpPr>
            <a:spLocks noChangeArrowheads="1"/>
          </p:cNvSpPr>
          <p:nvPr/>
        </p:nvSpPr>
        <p:spPr bwMode="auto">
          <a:xfrm>
            <a:off x="2066120" y="267270"/>
            <a:ext cx="4147231"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为什么要做接口测试？</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pic>
        <p:nvPicPr>
          <p:cNvPr id="7"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725716" y="5598901"/>
            <a:ext cx="3942905" cy="1418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椭圆 1"/>
          <p:cNvSpPr/>
          <p:nvPr/>
        </p:nvSpPr>
        <p:spPr>
          <a:xfrm>
            <a:off x="2900983" y="1888133"/>
            <a:ext cx="1838291" cy="1653940"/>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4F81BD">
              <a:lumMod val="75000"/>
            </a:srgbClr>
          </a:solidFill>
          <a:ln w="25400" cap="flat" cmpd="sng" algn="ctr">
            <a:noFill/>
            <a:prstDash val="solid"/>
          </a:ln>
          <a:effectLst/>
        </p:spPr>
        <p:txBody>
          <a:bodyPr lIns="117199" tIns="58599" rIns="117199" bIns="58599"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599" b="1" i="0" u="none" strike="noStrike" kern="0" cap="none" spc="0" normalizeH="0" baseline="0" noProof="0" smtClean="0">
              <a:ln>
                <a:noFill/>
              </a:ln>
              <a:solidFill>
                <a:sysClr val="window" lastClr="CEEACA"/>
              </a:solidFill>
              <a:effectLst/>
              <a:uLnTx/>
              <a:uFillTx/>
              <a:latin typeface="微软雅黑" pitchFamily="34" charset="-122"/>
              <a:ea typeface="微软雅黑" pitchFamily="34" charset="-122"/>
            </a:endParaRPr>
          </a:p>
        </p:txBody>
      </p:sp>
      <p:sp>
        <p:nvSpPr>
          <p:cNvPr id="9" name="椭圆 1"/>
          <p:cNvSpPr/>
          <p:nvPr/>
        </p:nvSpPr>
        <p:spPr>
          <a:xfrm>
            <a:off x="2732905" y="3338517"/>
            <a:ext cx="923516" cy="1653940"/>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rgbClr val="2B83E5"/>
          </a:solidFill>
          <a:ln w="25400" cap="flat" cmpd="sng" algn="ctr">
            <a:noFill/>
            <a:prstDash val="solid"/>
          </a:ln>
          <a:effectLst/>
        </p:spPr>
        <p:txBody>
          <a:bodyPr lIns="117199" tIns="58599" rIns="117199" bIns="58599" rtlCol="0" anchor="ctr"/>
          <a:lstStyle/>
          <a:p>
            <a:pPr algn="ctr" fontAlgn="auto">
              <a:spcBef>
                <a:spcPts val="0"/>
              </a:spcBef>
              <a:spcAft>
                <a:spcPts val="0"/>
              </a:spcAft>
              <a:defRPr/>
            </a:pPr>
            <a:endParaRPr lang="zh-CN" altLang="en-US" kern="0" dirty="0">
              <a:solidFill>
                <a:sysClr val="window" lastClr="CEEACA"/>
              </a:solidFill>
              <a:latin typeface="Calibri"/>
              <a:ea typeface="微软雅黑" panose="020B0503020204020204" pitchFamily="34" charset="-122"/>
            </a:endParaRPr>
          </a:p>
        </p:txBody>
      </p:sp>
      <p:sp>
        <p:nvSpPr>
          <p:cNvPr id="10" name="椭圆 1"/>
          <p:cNvSpPr/>
          <p:nvPr/>
        </p:nvSpPr>
        <p:spPr>
          <a:xfrm rot="5400000">
            <a:off x="2698673" y="4712423"/>
            <a:ext cx="1646112" cy="1847033"/>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4F81BD">
              <a:lumMod val="75000"/>
            </a:srgbClr>
          </a:solidFill>
          <a:ln w="25400" cap="flat" cmpd="sng" algn="ctr">
            <a:noFill/>
            <a:prstDash val="solid"/>
          </a:ln>
          <a:effectLst/>
        </p:spPr>
        <p:txBody>
          <a:bodyPr lIns="117199" tIns="58599" rIns="117199" bIns="58599"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599" b="1" i="0" u="none" strike="noStrike" kern="0" cap="none" spc="0" normalizeH="0" baseline="0" noProof="0" smtClean="0">
              <a:ln>
                <a:noFill/>
              </a:ln>
              <a:solidFill>
                <a:sysClr val="window" lastClr="CEEACA"/>
              </a:solidFill>
              <a:effectLst/>
              <a:uLnTx/>
              <a:uFillTx/>
              <a:latin typeface="微软雅黑" pitchFamily="34" charset="-122"/>
              <a:ea typeface="微软雅黑" pitchFamily="34" charset="-122"/>
            </a:endParaRPr>
          </a:p>
        </p:txBody>
      </p:sp>
      <p:sp>
        <p:nvSpPr>
          <p:cNvPr id="11" name="椭圆 1"/>
          <p:cNvSpPr/>
          <p:nvPr/>
        </p:nvSpPr>
        <p:spPr>
          <a:xfrm rot="10800000">
            <a:off x="1257969" y="1660227"/>
            <a:ext cx="1838291" cy="1653940"/>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2B83E5"/>
          </a:solidFill>
          <a:ln w="25400" cap="flat" cmpd="sng" algn="ctr">
            <a:noFill/>
            <a:prstDash val="solid"/>
          </a:ln>
          <a:effectLst/>
        </p:spPr>
        <p:txBody>
          <a:bodyPr lIns="117199" tIns="58599" rIns="117199" bIns="58599" rtlCol="0" anchor="ctr"/>
          <a:lstStyle/>
          <a:p>
            <a:pPr algn="ctr" fontAlgn="auto">
              <a:spcBef>
                <a:spcPts val="0"/>
              </a:spcBef>
              <a:spcAft>
                <a:spcPts val="0"/>
              </a:spcAft>
              <a:defRPr/>
            </a:pPr>
            <a:endParaRPr lang="zh-CN" altLang="en-US" kern="0" dirty="0">
              <a:solidFill>
                <a:sysClr val="window" lastClr="CEEACA"/>
              </a:solidFill>
              <a:latin typeface="Calibri"/>
              <a:ea typeface="微软雅黑" panose="020B0503020204020204" pitchFamily="34" charset="-122"/>
            </a:endParaRPr>
          </a:p>
        </p:txBody>
      </p:sp>
      <p:sp>
        <p:nvSpPr>
          <p:cNvPr id="12" name="椭圆 1"/>
          <p:cNvSpPr/>
          <p:nvPr/>
        </p:nvSpPr>
        <p:spPr>
          <a:xfrm rot="6199008">
            <a:off x="1651167" y="4072511"/>
            <a:ext cx="826970" cy="1740176"/>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1F497D">
              <a:lumMod val="40000"/>
              <a:lumOff val="60000"/>
            </a:srgbClr>
          </a:solidFill>
          <a:ln w="25400" cap="flat" cmpd="sng" algn="ctr">
            <a:noFill/>
            <a:prstDash val="solid"/>
          </a:ln>
          <a:effectLst/>
        </p:spPr>
        <p:txBody>
          <a:bodyPr lIns="117199" tIns="58599" rIns="117199" bIns="58599"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CEEACA"/>
              </a:solidFill>
              <a:effectLst/>
              <a:uLnTx/>
              <a:uFillTx/>
              <a:latin typeface="Calibri"/>
              <a:ea typeface="微软雅黑" panose="020B0503020204020204" pitchFamily="34" charset="-122"/>
            </a:endParaRPr>
          </a:p>
        </p:txBody>
      </p:sp>
      <p:sp>
        <p:nvSpPr>
          <p:cNvPr id="13" name="圆角矩形 14"/>
          <p:cNvSpPr/>
          <p:nvPr/>
        </p:nvSpPr>
        <p:spPr>
          <a:xfrm>
            <a:off x="4568263" y="2288192"/>
            <a:ext cx="4416818" cy="647193"/>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4F81BD">
              <a:lumMod val="75000"/>
            </a:srgbClr>
          </a:solidFill>
          <a:ln w="25400" cap="flat" cmpd="sng" algn="ctr">
            <a:noFill/>
            <a:prstDash val="solid"/>
          </a:ln>
          <a:effectLst/>
        </p:spPr>
        <p:txBody>
          <a:bodyPr lIns="117199" tIns="58599" rIns="117199" bIns="58599"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zh-CN" altLang="en-US" sz="2599" b="1" kern="0" dirty="0">
                <a:solidFill>
                  <a:sysClr val="window" lastClr="CEEACA"/>
                </a:solidFill>
                <a:latin typeface="微软雅黑" pitchFamily="34" charset="-122"/>
                <a:ea typeface="微软雅黑" pitchFamily="34" charset="-122"/>
              </a:rPr>
              <a:t>前</a:t>
            </a:r>
            <a:r>
              <a:rPr lang="zh-CN" altLang="en-US" sz="2599" b="1" kern="0" dirty="0" smtClean="0">
                <a:solidFill>
                  <a:sysClr val="window" lastClr="CEEACA"/>
                </a:solidFill>
                <a:latin typeface="微软雅黑" pitchFamily="34" charset="-122"/>
                <a:ea typeface="微软雅黑" pitchFamily="34" charset="-122"/>
              </a:rPr>
              <a:t>后端</a:t>
            </a:r>
            <a:endParaRPr kumimoji="0" lang="zh-CN" altLang="en-US" sz="2599" b="1" i="0" u="none" strike="noStrike" kern="0" cap="none" spc="0" normalizeH="0" baseline="0" noProof="0" dirty="0">
              <a:ln>
                <a:noFill/>
              </a:ln>
              <a:solidFill>
                <a:sysClr val="window" lastClr="CEEACA"/>
              </a:solidFill>
              <a:effectLst/>
              <a:uLnTx/>
              <a:uFillTx/>
              <a:latin typeface="微软雅黑" pitchFamily="34" charset="-122"/>
              <a:ea typeface="微软雅黑" pitchFamily="34" charset="-122"/>
            </a:endParaRPr>
          </a:p>
        </p:txBody>
      </p:sp>
      <p:sp>
        <p:nvSpPr>
          <p:cNvPr id="14" name="圆角矩形 14"/>
          <p:cNvSpPr/>
          <p:nvPr/>
        </p:nvSpPr>
        <p:spPr>
          <a:xfrm>
            <a:off x="4198129" y="5095094"/>
            <a:ext cx="4498068" cy="647193"/>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4F81BD">
              <a:lumMod val="75000"/>
            </a:srgbClr>
          </a:solidFill>
          <a:ln w="25400" cap="flat" cmpd="sng" algn="ctr">
            <a:noFill/>
            <a:prstDash val="solid"/>
          </a:ln>
          <a:effectLst/>
        </p:spPr>
        <p:txBody>
          <a:bodyPr lIns="117199" tIns="58599" rIns="117199" bIns="58599"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599" b="1" i="0" u="none" strike="noStrike" kern="0" cap="none" spc="0" normalizeH="0" baseline="0" noProof="0" dirty="0" smtClean="0">
                <a:ln>
                  <a:noFill/>
                </a:ln>
                <a:solidFill>
                  <a:sysClr val="window" lastClr="CEEACA"/>
                </a:solidFill>
                <a:effectLst/>
                <a:uLnTx/>
                <a:uFillTx/>
                <a:latin typeface="微软雅黑" pitchFamily="34" charset="-122"/>
                <a:ea typeface="微软雅黑" pitchFamily="34" charset="-122"/>
              </a:rPr>
              <a:t>移动端</a:t>
            </a:r>
          </a:p>
        </p:txBody>
      </p:sp>
      <p:sp>
        <p:nvSpPr>
          <p:cNvPr id="15" name="TextBox 8"/>
          <p:cNvSpPr txBox="1"/>
          <p:nvPr/>
        </p:nvSpPr>
        <p:spPr>
          <a:xfrm>
            <a:off x="3497095" y="2310809"/>
            <a:ext cx="675801" cy="979989"/>
          </a:xfrm>
          <a:prstGeom prst="rect">
            <a:avLst/>
          </a:prstGeom>
          <a:noFill/>
        </p:spPr>
        <p:txBody>
          <a:bodyPr wrap="square" lIns="117199" tIns="58599" rIns="117199" bIns="58599" rtlCol="0">
            <a:spAutoFit/>
          </a:bodyPr>
          <a:lstStyle/>
          <a:p>
            <a:pPr fontAlgn="auto">
              <a:spcBef>
                <a:spcPts val="0"/>
              </a:spcBef>
              <a:spcAft>
                <a:spcPts val="0"/>
              </a:spcAft>
              <a:defRPr/>
            </a:pPr>
            <a:r>
              <a:rPr lang="zh-CN" altLang="en-US" sz="5599" b="1" kern="0" dirty="0" smtClean="0">
                <a:solidFill>
                  <a:prstClr val="black">
                    <a:lumMod val="95000"/>
                    <a:lumOff val="5000"/>
                  </a:prstClr>
                </a:solidFill>
                <a:latin typeface="Arial Black" pitchFamily="34" charset="0"/>
                <a:ea typeface="微软雅黑" pitchFamily="34" charset="-122"/>
              </a:rPr>
              <a:t>由</a:t>
            </a:r>
            <a:endParaRPr lang="zh-CN" altLang="en-US" sz="5599" b="1" kern="0" dirty="0">
              <a:solidFill>
                <a:prstClr val="black">
                  <a:lumMod val="95000"/>
                  <a:lumOff val="5000"/>
                </a:prstClr>
              </a:solidFill>
              <a:latin typeface="Arial Black" pitchFamily="34" charset="0"/>
              <a:ea typeface="微软雅黑" pitchFamily="34" charset="-122"/>
            </a:endParaRPr>
          </a:p>
        </p:txBody>
      </p:sp>
      <p:sp>
        <p:nvSpPr>
          <p:cNvPr id="16" name="TextBox 9"/>
          <p:cNvSpPr txBox="1"/>
          <p:nvPr/>
        </p:nvSpPr>
        <p:spPr>
          <a:xfrm>
            <a:off x="3336482" y="5251740"/>
            <a:ext cx="675801" cy="1841635"/>
          </a:xfrm>
          <a:prstGeom prst="rect">
            <a:avLst/>
          </a:prstGeom>
          <a:noFill/>
        </p:spPr>
        <p:txBody>
          <a:bodyPr wrap="square" lIns="117199" tIns="58599" rIns="117199" bIns="58599" rtlCol="0">
            <a:spAutoFit/>
          </a:bodyPr>
          <a:lstStyle/>
          <a:p>
            <a:pPr fontAlgn="auto">
              <a:spcBef>
                <a:spcPts val="0"/>
              </a:spcBef>
              <a:spcAft>
                <a:spcPts val="0"/>
              </a:spcAft>
              <a:defRPr/>
            </a:pPr>
            <a:r>
              <a:rPr lang="zh-CN" altLang="en-US" sz="5599" b="1" kern="0" dirty="0">
                <a:solidFill>
                  <a:prstClr val="black">
                    <a:lumMod val="95000"/>
                    <a:lumOff val="5000"/>
                  </a:prstClr>
                </a:solidFill>
                <a:latin typeface="Arial Black" pitchFamily="34" charset="0"/>
                <a:ea typeface="微软雅黑" pitchFamily="34" charset="-122"/>
              </a:rPr>
              <a:t>来</a:t>
            </a:r>
          </a:p>
          <a:p>
            <a:pPr fontAlgn="auto">
              <a:spcBef>
                <a:spcPts val="0"/>
              </a:spcBef>
              <a:spcAft>
                <a:spcPts val="0"/>
              </a:spcAft>
              <a:defRPr/>
            </a:pPr>
            <a:endParaRPr lang="zh-CN" altLang="en-US" sz="5599" b="1" kern="0" dirty="0">
              <a:solidFill>
                <a:prstClr val="black">
                  <a:lumMod val="95000"/>
                  <a:lumOff val="5000"/>
                </a:prstClr>
              </a:solidFill>
              <a:latin typeface="Arial Black" pitchFamily="34" charset="0"/>
              <a:ea typeface="微软雅黑" pitchFamily="34" charset="-122"/>
            </a:endParaRPr>
          </a:p>
        </p:txBody>
      </p:sp>
      <p:sp>
        <p:nvSpPr>
          <p:cNvPr id="19" name="TextBox 10"/>
          <p:cNvSpPr txBox="1"/>
          <p:nvPr/>
        </p:nvSpPr>
        <p:spPr>
          <a:xfrm>
            <a:off x="4212876" y="3786302"/>
            <a:ext cx="4947081" cy="758518"/>
          </a:xfrm>
          <a:prstGeom prst="rect">
            <a:avLst/>
          </a:prstGeom>
          <a:noFill/>
        </p:spPr>
        <p:txBody>
          <a:bodyPr wrap="square" lIns="117199" tIns="58599" rIns="117199" bIns="58599" rtlCol="0">
            <a:spAutoFit/>
          </a:bodyPr>
          <a:lstStyle/>
          <a:p>
            <a:pPr fontAlgn="auto">
              <a:lnSpc>
                <a:spcPct val="130000"/>
              </a:lnSpc>
              <a:spcBef>
                <a:spcPts val="0"/>
              </a:spcBef>
              <a:spcAft>
                <a:spcPts val="0"/>
              </a:spcAft>
              <a:defRPr/>
            </a:pPr>
            <a:r>
              <a:rPr lang="zh-CN" altLang="en-US" sz="1600" kern="0" dirty="0" smtClean="0">
                <a:solidFill>
                  <a:prstClr val="black"/>
                </a:solidFill>
                <a:latin typeface="微软雅黑" pitchFamily="34" charset="-122"/>
                <a:ea typeface="微软雅黑" pitchFamily="34" charset="-122"/>
              </a:rPr>
              <a:t>不同段的进度不同，需要对最开始出来的接口进行接口测试</a:t>
            </a:r>
            <a:endParaRPr lang="en-US" altLang="zh-CN" sz="1600" kern="0" dirty="0">
              <a:solidFill>
                <a:prstClr val="black"/>
              </a:solidFill>
              <a:latin typeface="微软雅黑" pitchFamily="34" charset="-122"/>
              <a:ea typeface="微软雅黑" pitchFamily="34" charset="-122"/>
            </a:endParaRPr>
          </a:p>
        </p:txBody>
      </p:sp>
    </p:spTree>
    <p:extLst>
      <p:ext uri="{BB962C8B-B14F-4D97-AF65-F5344CB8AC3E}">
        <p14:creationId xmlns:p14="http://schemas.microsoft.com/office/powerpoint/2010/main" val="2253988714"/>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Effect>
                                      <p:cBhvr>
                                        <p:cTn id="13" dur="750"/>
                                        <p:tgtEl>
                                          <p:spTgt spid="6"/>
                                        </p:tgtEl>
                                      </p:cBhvr>
                                    </p:animEffect>
                                    <p:anim calcmode="lin" valueType="num">
                                      <p:cBhvr>
                                        <p:cTn id="14" dur="750" fill="hold"/>
                                        <p:tgtEl>
                                          <p:spTgt spid="6"/>
                                        </p:tgtEl>
                                        <p:attrNameLst>
                                          <p:attrName>ppt_x</p:attrName>
                                        </p:attrNameLst>
                                      </p:cBhvr>
                                      <p:tavLst>
                                        <p:tav tm="0">
                                          <p:val>
                                            <p:strVal val="#ppt_x"/>
                                          </p:val>
                                        </p:tav>
                                        <p:tav tm="100000">
                                          <p:val>
                                            <p:strVal val="#ppt_x"/>
                                          </p:val>
                                        </p:tav>
                                      </p:tavLst>
                                    </p:anim>
                                    <p:anim calcmode="lin" valueType="num">
                                      <p:cBhvr>
                                        <p:cTn id="15" dur="7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925"/>
                            </p:stCondLst>
                            <p:childTnLst>
                              <p:par>
                                <p:cTn id="17" presetID="22" presetClass="entr" presetSubtype="2"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par>
                          <p:cTn id="20" fill="hold">
                            <p:stCondLst>
                              <p:cond delay="2425"/>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250"/>
                                        <p:tgtEl>
                                          <p:spTgt spid="11"/>
                                        </p:tgtEl>
                                      </p:cBhvr>
                                    </p:animEffect>
                                  </p:childTnLst>
                                </p:cTn>
                              </p:par>
                            </p:childTnLst>
                          </p:cTn>
                        </p:par>
                        <p:par>
                          <p:cTn id="24" fill="hold">
                            <p:stCondLst>
                              <p:cond delay="2675"/>
                            </p:stCondLst>
                            <p:childTnLst>
                              <p:par>
                                <p:cTn id="25" presetID="22" presetClass="entr" presetSubtype="1"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250"/>
                                        <p:tgtEl>
                                          <p:spTgt spid="8"/>
                                        </p:tgtEl>
                                      </p:cBhvr>
                                    </p:animEffect>
                                  </p:childTnLst>
                                </p:cTn>
                              </p:par>
                            </p:childTnLst>
                          </p:cTn>
                        </p:par>
                        <p:par>
                          <p:cTn id="28" fill="hold">
                            <p:stCondLst>
                              <p:cond delay="2925"/>
                            </p:stCondLst>
                            <p:childTnLst>
                              <p:par>
                                <p:cTn id="29" presetID="22"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250"/>
                                        <p:tgtEl>
                                          <p:spTgt spid="9"/>
                                        </p:tgtEl>
                                      </p:cBhvr>
                                    </p:animEffect>
                                  </p:childTnLst>
                                </p:cTn>
                              </p:par>
                            </p:childTnLst>
                          </p:cTn>
                        </p:par>
                        <p:par>
                          <p:cTn id="32" fill="hold">
                            <p:stCondLst>
                              <p:cond delay="3175"/>
                            </p:stCondLst>
                            <p:childTnLst>
                              <p:par>
                                <p:cTn id="33" presetID="21" presetClass="entr" presetSubtype="1"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heel(1)">
                                      <p:cBhvr>
                                        <p:cTn id="35" dur="500"/>
                                        <p:tgtEl>
                                          <p:spTgt spid="10"/>
                                        </p:tgtEl>
                                      </p:cBhvr>
                                    </p:animEffect>
                                  </p:childTnLst>
                                </p:cTn>
                              </p:par>
                              <p:par>
                                <p:cTn id="36" presetID="22" presetClass="entr" presetSubtype="2" fill="hold" grpId="0" nodeType="withEffect">
                                  <p:stCondLst>
                                    <p:cond delay="500"/>
                                  </p:stCondLst>
                                  <p:childTnLst>
                                    <p:set>
                                      <p:cBhvr>
                                        <p:cTn id="37" dur="1" fill="hold">
                                          <p:stCondLst>
                                            <p:cond delay="0"/>
                                          </p:stCondLst>
                                        </p:cTn>
                                        <p:tgtEl>
                                          <p:spTgt spid="12"/>
                                        </p:tgtEl>
                                        <p:attrNameLst>
                                          <p:attrName>style.visibility</p:attrName>
                                        </p:attrNameLst>
                                      </p:cBhvr>
                                      <p:to>
                                        <p:strVal val="visible"/>
                                      </p:to>
                                    </p:set>
                                    <p:animEffect transition="in" filter="wipe(right)">
                                      <p:cBhvr>
                                        <p:cTn id="38" dur="250"/>
                                        <p:tgtEl>
                                          <p:spTgt spid="12"/>
                                        </p:tgtEl>
                                      </p:cBhvr>
                                    </p:animEffect>
                                  </p:childTnLst>
                                </p:cTn>
                              </p:par>
                            </p:childTnLst>
                          </p:cTn>
                        </p:par>
                        <p:par>
                          <p:cTn id="39" fill="hold">
                            <p:stCondLst>
                              <p:cond delay="3925"/>
                            </p:stCondLst>
                            <p:childTnLst>
                              <p:par>
                                <p:cTn id="40" presetID="42" presetClass="entr" presetSubtype="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250"/>
                                        <p:tgtEl>
                                          <p:spTgt spid="15"/>
                                        </p:tgtEl>
                                      </p:cBhvr>
                                    </p:animEffect>
                                    <p:anim calcmode="lin" valueType="num">
                                      <p:cBhvr>
                                        <p:cTn id="43" dur="250" fill="hold"/>
                                        <p:tgtEl>
                                          <p:spTgt spid="15"/>
                                        </p:tgtEl>
                                        <p:attrNameLst>
                                          <p:attrName>ppt_x</p:attrName>
                                        </p:attrNameLst>
                                      </p:cBhvr>
                                      <p:tavLst>
                                        <p:tav tm="0">
                                          <p:val>
                                            <p:strVal val="#ppt_x"/>
                                          </p:val>
                                        </p:tav>
                                        <p:tav tm="100000">
                                          <p:val>
                                            <p:strVal val="#ppt_x"/>
                                          </p:val>
                                        </p:tav>
                                      </p:tavLst>
                                    </p:anim>
                                    <p:anim calcmode="lin" valueType="num">
                                      <p:cBhvr>
                                        <p:cTn id="44" dur="250" fill="hold"/>
                                        <p:tgtEl>
                                          <p:spTgt spid="15"/>
                                        </p:tgtEl>
                                        <p:attrNameLst>
                                          <p:attrName>ppt_y</p:attrName>
                                        </p:attrNameLst>
                                      </p:cBhvr>
                                      <p:tavLst>
                                        <p:tav tm="0">
                                          <p:val>
                                            <p:strVal val="#ppt_y+.1"/>
                                          </p:val>
                                        </p:tav>
                                        <p:tav tm="100000">
                                          <p:val>
                                            <p:strVal val="#ppt_y"/>
                                          </p:val>
                                        </p:tav>
                                      </p:tavLst>
                                    </p:anim>
                                  </p:childTnLst>
                                </p:cTn>
                              </p:par>
                            </p:childTnLst>
                          </p:cTn>
                        </p:par>
                        <p:par>
                          <p:cTn id="45" fill="hold">
                            <p:stCondLst>
                              <p:cond delay="4175"/>
                            </p:stCondLst>
                            <p:childTnLst>
                              <p:par>
                                <p:cTn id="46" presetID="22" presetClass="entr" presetSubtype="8"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250"/>
                                        <p:tgtEl>
                                          <p:spTgt spid="13"/>
                                        </p:tgtEl>
                                      </p:cBhvr>
                                    </p:animEffect>
                                  </p:childTnLst>
                                </p:cTn>
                              </p:par>
                            </p:childTnLst>
                          </p:cTn>
                        </p:par>
                        <p:par>
                          <p:cTn id="49" fill="hold">
                            <p:stCondLst>
                              <p:cond delay="4425"/>
                            </p:stCondLst>
                            <p:childTnLst>
                              <p:par>
                                <p:cTn id="50" presetID="42"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250"/>
                                        <p:tgtEl>
                                          <p:spTgt spid="16"/>
                                        </p:tgtEl>
                                      </p:cBhvr>
                                    </p:animEffect>
                                    <p:anim calcmode="lin" valueType="num">
                                      <p:cBhvr>
                                        <p:cTn id="53" dur="250" fill="hold"/>
                                        <p:tgtEl>
                                          <p:spTgt spid="16"/>
                                        </p:tgtEl>
                                        <p:attrNameLst>
                                          <p:attrName>ppt_x</p:attrName>
                                        </p:attrNameLst>
                                      </p:cBhvr>
                                      <p:tavLst>
                                        <p:tav tm="0">
                                          <p:val>
                                            <p:strVal val="#ppt_x"/>
                                          </p:val>
                                        </p:tav>
                                        <p:tav tm="100000">
                                          <p:val>
                                            <p:strVal val="#ppt_x"/>
                                          </p:val>
                                        </p:tav>
                                      </p:tavLst>
                                    </p:anim>
                                    <p:anim calcmode="lin" valueType="num">
                                      <p:cBhvr>
                                        <p:cTn id="54" dur="250" fill="hold"/>
                                        <p:tgtEl>
                                          <p:spTgt spid="16"/>
                                        </p:tgtEl>
                                        <p:attrNameLst>
                                          <p:attrName>ppt_y</p:attrName>
                                        </p:attrNameLst>
                                      </p:cBhvr>
                                      <p:tavLst>
                                        <p:tav tm="0">
                                          <p:val>
                                            <p:strVal val="#ppt_y+.1"/>
                                          </p:val>
                                        </p:tav>
                                        <p:tav tm="100000">
                                          <p:val>
                                            <p:strVal val="#ppt_y"/>
                                          </p:val>
                                        </p:tav>
                                      </p:tavLst>
                                    </p:anim>
                                  </p:childTnLst>
                                </p:cTn>
                              </p:par>
                            </p:childTnLst>
                          </p:cTn>
                        </p:par>
                        <p:par>
                          <p:cTn id="55" fill="hold">
                            <p:stCondLst>
                              <p:cond delay="4675"/>
                            </p:stCondLst>
                            <p:childTnLst>
                              <p:par>
                                <p:cTn id="56" presetID="2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left)">
                                      <p:cBhvr>
                                        <p:cTn id="58" dur="250"/>
                                        <p:tgtEl>
                                          <p:spTgt spid="14"/>
                                        </p:tgtEl>
                                      </p:cBhvr>
                                    </p:animEffect>
                                  </p:childTnLst>
                                </p:cTn>
                              </p:par>
                            </p:childTnLst>
                          </p:cTn>
                        </p:par>
                        <p:par>
                          <p:cTn id="59" fill="hold">
                            <p:stCondLst>
                              <p:cond delay="4925"/>
                            </p:stCondLst>
                            <p:childTnLst>
                              <p:par>
                                <p:cTn id="60" presetID="22" presetClass="entr" presetSubtype="4"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down)">
                                      <p:cBhvr>
                                        <p:cTn id="62" dur="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P spid="8" grpId="0" animBg="1"/>
      <p:bldP spid="9" grpId="0" animBg="1"/>
      <p:bldP spid="10" grpId="0" animBg="1"/>
      <p:bldP spid="11" grpId="0" animBg="1"/>
      <p:bldP spid="12" grpId="0" animBg="1"/>
      <p:bldP spid="13" grpId="0" animBg="1"/>
      <p:bldP spid="14" grpId="0" animBg="1"/>
      <p:bldP spid="15" grpId="0"/>
      <p:bldP spid="16"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758615" y="3362464"/>
            <a:ext cx="2766428" cy="2767998"/>
            <a:chOff x="1835696" y="880098"/>
            <a:chExt cx="1968462" cy="1968462"/>
          </a:xfrm>
        </p:grpSpPr>
        <p:sp>
          <p:nvSpPr>
            <p:cNvPr id="4" name="椭圆 3"/>
            <p:cNvSpPr/>
            <p:nvPr/>
          </p:nvSpPr>
          <p:spPr>
            <a:xfrm>
              <a:off x="1835696" y="880098"/>
              <a:ext cx="1968462" cy="1968462"/>
            </a:xfrm>
            <a:prstGeom prst="ellipse">
              <a:avLst/>
            </a:prstGeom>
            <a:solidFill>
              <a:srgbClr val="1F497D">
                <a:lumMod val="60000"/>
                <a:lumOff val="40000"/>
                <a:alpha val="66000"/>
              </a:srgbClr>
            </a:solid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5" name="TextBox 4"/>
            <p:cNvSpPr txBox="1"/>
            <p:nvPr/>
          </p:nvSpPr>
          <p:spPr>
            <a:xfrm>
              <a:off x="2292433" y="1697308"/>
              <a:ext cx="946755" cy="311624"/>
            </a:xfrm>
            <a:prstGeom prst="rect">
              <a:avLst/>
            </a:prstGeom>
            <a:noFill/>
          </p:spPr>
          <p:txBody>
            <a:bodyPr wrap="none" rtlCol="0">
              <a:spAutoFit/>
            </a:bodyPr>
            <a:lstStyle/>
            <a:p>
              <a:r>
                <a:rPr lang="zh-CN" altLang="en-US" sz="2200" kern="0" dirty="0">
                  <a:solidFill>
                    <a:prstClr val="white"/>
                  </a:solidFill>
                  <a:latin typeface="微软雅黑" panose="020B0503020204020204" pitchFamily="34" charset="-122"/>
                  <a:ea typeface="微软雅黑" panose="020B0503020204020204" pitchFamily="34" charset="-122"/>
                </a:rPr>
                <a:t>请求正文</a:t>
              </a:r>
            </a:p>
          </p:txBody>
        </p:sp>
      </p:grpSp>
      <p:grpSp>
        <p:nvGrpSpPr>
          <p:cNvPr id="6" name="组合 5"/>
          <p:cNvGrpSpPr/>
          <p:nvPr/>
        </p:nvGrpSpPr>
        <p:grpSpPr>
          <a:xfrm>
            <a:off x="1344766" y="1818980"/>
            <a:ext cx="2423843" cy="2425218"/>
            <a:chOff x="2115570" y="1737559"/>
            <a:chExt cx="1620620" cy="1620620"/>
          </a:xfrm>
          <a:solidFill>
            <a:srgbClr val="2B83E5"/>
          </a:solidFill>
        </p:grpSpPr>
        <p:sp>
          <p:nvSpPr>
            <p:cNvPr id="7" name="椭圆 6"/>
            <p:cNvSpPr/>
            <p:nvPr/>
          </p:nvSpPr>
          <p:spPr>
            <a:xfrm>
              <a:off x="2115570" y="1737559"/>
              <a:ext cx="1620620" cy="1620620"/>
            </a:xfrm>
            <a:prstGeom prst="ellipse">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8" name="TextBox 7"/>
            <p:cNvSpPr txBox="1"/>
            <p:nvPr/>
          </p:nvSpPr>
          <p:spPr>
            <a:xfrm>
              <a:off x="2504616" y="2412335"/>
              <a:ext cx="699765" cy="292819"/>
            </a:xfrm>
            <a:prstGeom prst="rect">
              <a:avLst/>
            </a:prstGeom>
            <a:grpFill/>
          </p:spPr>
          <p:txBody>
            <a:bodyPr wrap="none" rtlCol="0">
              <a:spAutoFit/>
            </a:bodyPr>
            <a:lstStyle/>
            <a:p>
              <a:pPr defTabSz="964143" fontAlgn="auto">
                <a:spcBef>
                  <a:spcPts val="0"/>
                </a:spcBef>
                <a:spcAft>
                  <a:spcPts val="0"/>
                </a:spcAft>
                <a:defRPr/>
              </a:pPr>
              <a:r>
                <a:rPr lang="zh-CN" altLang="en-US" sz="2200" kern="0" dirty="0">
                  <a:solidFill>
                    <a:prstClr val="white"/>
                  </a:solidFill>
                  <a:latin typeface="微软雅黑" panose="020B0503020204020204" pitchFamily="34" charset="-122"/>
                  <a:ea typeface="微软雅黑" panose="020B0503020204020204" pitchFamily="34" charset="-122"/>
                </a:rPr>
                <a:t>请求行</a:t>
              </a:r>
            </a:p>
          </p:txBody>
        </p:sp>
      </p:grpSp>
      <p:grpSp>
        <p:nvGrpSpPr>
          <p:cNvPr id="9" name="组合 8"/>
          <p:cNvGrpSpPr/>
          <p:nvPr/>
        </p:nvGrpSpPr>
        <p:grpSpPr>
          <a:xfrm>
            <a:off x="1089055" y="3793292"/>
            <a:ext cx="2038503" cy="2039659"/>
            <a:chOff x="3527026" y="1952177"/>
            <a:chExt cx="1191384" cy="1191384"/>
          </a:xfrm>
          <a:solidFill>
            <a:srgbClr val="DEA900"/>
          </a:solidFill>
        </p:grpSpPr>
        <p:sp>
          <p:nvSpPr>
            <p:cNvPr id="10" name="椭圆 9"/>
            <p:cNvSpPr/>
            <p:nvPr/>
          </p:nvSpPr>
          <p:spPr>
            <a:xfrm>
              <a:off x="3527026" y="1952177"/>
              <a:ext cx="1191384" cy="1191384"/>
            </a:xfrm>
            <a:prstGeom prst="ellipse">
              <a:avLst/>
            </a:prstGeom>
            <a:solidFill>
              <a:srgbClr val="4F81BD">
                <a:lumMod val="75000"/>
                <a:alpha val="93000"/>
              </a:srgbClr>
            </a:solid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11" name="TextBox 10"/>
            <p:cNvSpPr txBox="1"/>
            <p:nvPr/>
          </p:nvSpPr>
          <p:spPr>
            <a:xfrm>
              <a:off x="3788777" y="2437142"/>
              <a:ext cx="714404" cy="236995"/>
            </a:xfrm>
            <a:prstGeom prst="rect">
              <a:avLst/>
            </a:prstGeom>
            <a:noFill/>
          </p:spPr>
          <p:txBody>
            <a:bodyPr wrap="none" rtlCol="0">
              <a:spAutoFit/>
            </a:bodyPr>
            <a:lstStyle/>
            <a:p>
              <a:pPr defTabSz="964143" fontAlgn="auto">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消息报头</a:t>
              </a:r>
            </a:p>
          </p:txBody>
        </p:sp>
      </p:grpSp>
      <p:sp>
        <p:nvSpPr>
          <p:cNvPr id="26"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27"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http</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请求的组成</a:t>
            </a:r>
          </a:p>
        </p:txBody>
      </p:sp>
      <p:grpSp>
        <p:nvGrpSpPr>
          <p:cNvPr id="28" name="组合 27"/>
          <p:cNvGrpSpPr/>
          <p:nvPr/>
        </p:nvGrpSpPr>
        <p:grpSpPr>
          <a:xfrm>
            <a:off x="696797" y="3567"/>
            <a:ext cx="1113328" cy="1241561"/>
            <a:chOff x="7414667" y="3750264"/>
            <a:chExt cx="871129" cy="971266"/>
          </a:xfrm>
        </p:grpSpPr>
        <p:sp>
          <p:nvSpPr>
            <p:cNvPr id="29" name="椭圆 28"/>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30" name="文本框 29"/>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pic>
        <p:nvPicPr>
          <p:cNvPr id="1026" name="Picture 2" descr="request-form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7891" y="1818980"/>
            <a:ext cx="5645240" cy="248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005186"/>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 fill="hold"/>
                                        <p:tgtEl>
                                          <p:spTgt spid="3"/>
                                        </p:tgtEl>
                                        <p:attrNameLst>
                                          <p:attrName>ppt_x</p:attrName>
                                        </p:attrNameLst>
                                      </p:cBhvr>
                                      <p:tavLst>
                                        <p:tav tm="0">
                                          <p:val>
                                            <p:strVal val="0-#ppt_w/2"/>
                                          </p:val>
                                        </p:tav>
                                        <p:tav tm="100000">
                                          <p:val>
                                            <p:strVal val="#ppt_x"/>
                                          </p:val>
                                        </p:tav>
                                      </p:tavLst>
                                    </p:anim>
                                    <p:anim calcmode="lin" valueType="num">
                                      <p:cBhvr additive="base">
                                        <p:cTn id="8" dur="3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300"/>
                            </p:stCondLst>
                            <p:childTnLst>
                              <p:par>
                                <p:cTn id="10" presetID="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300" fill="hold"/>
                                        <p:tgtEl>
                                          <p:spTgt spid="6"/>
                                        </p:tgtEl>
                                        <p:attrNameLst>
                                          <p:attrName>ppt_x</p:attrName>
                                        </p:attrNameLst>
                                      </p:cBhvr>
                                      <p:tavLst>
                                        <p:tav tm="0">
                                          <p:val>
                                            <p:strVal val="0-#ppt_w/2"/>
                                          </p:val>
                                        </p:tav>
                                        <p:tav tm="100000">
                                          <p:val>
                                            <p:strVal val="#ppt_x"/>
                                          </p:val>
                                        </p:tav>
                                      </p:tavLst>
                                    </p:anim>
                                    <p:anim calcmode="lin" valueType="num">
                                      <p:cBhvr additive="base">
                                        <p:cTn id="13" dur="3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600"/>
                            </p:stCondLst>
                            <p:childTnLst>
                              <p:par>
                                <p:cTn id="15" presetID="2" presetClass="entr" presetSubtype="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300" fill="hold"/>
                                        <p:tgtEl>
                                          <p:spTgt spid="9"/>
                                        </p:tgtEl>
                                        <p:attrNameLst>
                                          <p:attrName>ppt_x</p:attrName>
                                        </p:attrNameLst>
                                      </p:cBhvr>
                                      <p:tavLst>
                                        <p:tav tm="0">
                                          <p:val>
                                            <p:strVal val="0-#ppt_w/2"/>
                                          </p:val>
                                        </p:tav>
                                        <p:tav tm="100000">
                                          <p:val>
                                            <p:strVal val="#ppt_x"/>
                                          </p:val>
                                        </p:tav>
                                      </p:tavLst>
                                    </p:anim>
                                    <p:anim calcmode="lin" valueType="num">
                                      <p:cBhvr additive="base">
                                        <p:cTn id="18" dur="3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900"/>
                            </p:stCondLst>
                            <p:childTnLst>
                              <p:par>
                                <p:cTn id="20" presetID="26" presetClass="emph" presetSubtype="0" fill="hold" nodeType="afterEffect">
                                  <p:stCondLst>
                                    <p:cond delay="0"/>
                                  </p:stCondLst>
                                  <p:childTnLst>
                                    <p:animEffect transition="out" filter="fade">
                                      <p:cBhvr>
                                        <p:cTn id="21" dur="500" tmFilter="0, 0; .2, .5; .8, .5; 1, 0"/>
                                        <p:tgtEl>
                                          <p:spTgt spid="3"/>
                                        </p:tgtEl>
                                      </p:cBhvr>
                                    </p:animEffect>
                                    <p:animScale>
                                      <p:cBhvr>
                                        <p:cTn id="22" dur="250" autoRev="1" fill="hold"/>
                                        <p:tgtEl>
                                          <p:spTgt spid="3"/>
                                        </p:tgtEl>
                                      </p:cBhvr>
                                      <p:by x="105000" y="105000"/>
                                    </p:animScale>
                                  </p:childTnLst>
                                </p:cTn>
                              </p:par>
                            </p:childTnLst>
                          </p:cTn>
                        </p:par>
                        <p:par>
                          <p:cTn id="23" fill="hold">
                            <p:stCondLst>
                              <p:cond delay="1400"/>
                            </p:stCondLst>
                            <p:childTnLst>
                              <p:par>
                                <p:cTn id="24" presetID="26" presetClass="emph" presetSubtype="0" fill="hold" nodeType="afterEffect">
                                  <p:stCondLst>
                                    <p:cond delay="500"/>
                                  </p:stCondLst>
                                  <p:childTnLst>
                                    <p:animEffect transition="out" filter="fade">
                                      <p:cBhvr>
                                        <p:cTn id="25" dur="500" tmFilter="0, 0; .2, .5; .8, .5; 1, 0"/>
                                        <p:tgtEl>
                                          <p:spTgt spid="6"/>
                                        </p:tgtEl>
                                      </p:cBhvr>
                                    </p:animEffect>
                                    <p:animScale>
                                      <p:cBhvr>
                                        <p:cTn id="26" dur="250" autoRev="1" fill="hold"/>
                                        <p:tgtEl>
                                          <p:spTgt spid="6"/>
                                        </p:tgtEl>
                                      </p:cBhvr>
                                      <p:by x="105000" y="105000"/>
                                    </p:animScale>
                                  </p:childTnLst>
                                </p:cTn>
                              </p:par>
                            </p:childTnLst>
                          </p:cTn>
                        </p:par>
                        <p:par>
                          <p:cTn id="27" fill="hold">
                            <p:stCondLst>
                              <p:cond delay="2400"/>
                            </p:stCondLst>
                            <p:childTnLst>
                              <p:par>
                                <p:cTn id="28" presetID="26" presetClass="emph" presetSubtype="0" fill="hold" nodeType="afterEffect">
                                  <p:stCondLst>
                                    <p:cond delay="500"/>
                                  </p:stCondLst>
                                  <p:childTnLst>
                                    <p:animEffect transition="out" filter="fade">
                                      <p:cBhvr>
                                        <p:cTn id="29" dur="500" tmFilter="0, 0; .2, .5; .8, .5; 1, 0"/>
                                        <p:tgtEl>
                                          <p:spTgt spid="9"/>
                                        </p:tgtEl>
                                      </p:cBhvr>
                                    </p:animEffect>
                                    <p:animScale>
                                      <p:cBhvr>
                                        <p:cTn id="30" dur="250" autoRev="1" fill="hold"/>
                                        <p:tgtEl>
                                          <p:spTgt spid="9"/>
                                        </p:tgtEl>
                                      </p:cBhvr>
                                      <p:by x="105000" y="105000"/>
                                    </p:animScale>
                                  </p:childTnLst>
                                </p:cTn>
                              </p:par>
                            </p:childTnLst>
                          </p:cTn>
                        </p:par>
                        <p:par>
                          <p:cTn id="31" fill="hold">
                            <p:stCondLst>
                              <p:cond delay="3400"/>
                            </p:stCondLst>
                            <p:childTnLst>
                              <p:par>
                                <p:cTn id="32" presetID="42" presetClass="entr" presetSubtype="0" fill="hold" grpId="0" nodeType="afterEffect">
                                  <p:stCondLst>
                                    <p:cond delay="0"/>
                                  </p:stCondLst>
                                  <p:iterate type="lt">
                                    <p:tmPct val="10000"/>
                                  </p:iterate>
                                  <p:childTnLst>
                                    <p:set>
                                      <p:cBhvr>
                                        <p:cTn id="33" dur="1" fill="hold">
                                          <p:stCondLst>
                                            <p:cond delay="0"/>
                                          </p:stCondLst>
                                        </p:cTn>
                                        <p:tgtEl>
                                          <p:spTgt spid="27"/>
                                        </p:tgtEl>
                                        <p:attrNameLst>
                                          <p:attrName>style.visibility</p:attrName>
                                        </p:attrNameLst>
                                      </p:cBhvr>
                                      <p:to>
                                        <p:strVal val="visible"/>
                                      </p:to>
                                    </p:set>
                                    <p:animEffect>
                                      <p:cBhvr>
                                        <p:cTn id="34" dur="750"/>
                                        <p:tgtEl>
                                          <p:spTgt spid="27"/>
                                        </p:tgtEl>
                                      </p:cBhvr>
                                    </p:animEffect>
                                    <p:anim calcmode="lin" valueType="num">
                                      <p:cBhvr>
                                        <p:cTn id="35" dur="750" fill="hold"/>
                                        <p:tgtEl>
                                          <p:spTgt spid="27"/>
                                        </p:tgtEl>
                                        <p:attrNameLst>
                                          <p:attrName>ppt_x</p:attrName>
                                        </p:attrNameLst>
                                      </p:cBhvr>
                                      <p:tavLst>
                                        <p:tav tm="0">
                                          <p:val>
                                            <p:strVal val="#ppt_x"/>
                                          </p:val>
                                        </p:tav>
                                        <p:tav tm="100000">
                                          <p:val>
                                            <p:strVal val="#ppt_x"/>
                                          </p:val>
                                        </p:tav>
                                      </p:tavLst>
                                    </p:anim>
                                    <p:anim calcmode="lin" valueType="num">
                                      <p:cBhvr>
                                        <p:cTn id="36" dur="750" fill="hold"/>
                                        <p:tgtEl>
                                          <p:spTgt spid="27"/>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53" presetClass="entr" presetSubtype="16" fill="hold" nodeType="afterEffect">
                                  <p:stCondLst>
                                    <p:cond delay="0"/>
                                  </p:stCondLst>
                                  <p:iterate type="lt">
                                    <p:tmPct val="10000"/>
                                  </p:iterate>
                                  <p:childTnLst>
                                    <p:set>
                                      <p:cBhvr>
                                        <p:cTn id="39" dur="1" fill="hold">
                                          <p:stCondLst>
                                            <p:cond delay="0"/>
                                          </p:stCondLst>
                                        </p:cTn>
                                        <p:tgtEl>
                                          <p:spTgt spid="28"/>
                                        </p:tgtEl>
                                        <p:attrNameLst>
                                          <p:attrName>style.visibility</p:attrName>
                                        </p:attrNameLst>
                                      </p:cBhvr>
                                      <p:to>
                                        <p:strVal val="visible"/>
                                      </p:to>
                                    </p:set>
                                    <p:anim calcmode="lin" valueType="num">
                                      <p:cBhvr>
                                        <p:cTn id="40" dur="500" fill="hold"/>
                                        <p:tgtEl>
                                          <p:spTgt spid="28"/>
                                        </p:tgtEl>
                                        <p:attrNameLst>
                                          <p:attrName>ppt_w</p:attrName>
                                        </p:attrNameLst>
                                      </p:cBhvr>
                                      <p:tavLst>
                                        <p:tav tm="0">
                                          <p:val>
                                            <p:fltVal val="0"/>
                                          </p:val>
                                        </p:tav>
                                        <p:tav tm="100000">
                                          <p:val>
                                            <p:strVal val="#ppt_w"/>
                                          </p:val>
                                        </p:tav>
                                      </p:tavLst>
                                    </p:anim>
                                    <p:anim calcmode="lin" valueType="num">
                                      <p:cBhvr>
                                        <p:cTn id="41" dur="500" fill="hold"/>
                                        <p:tgtEl>
                                          <p:spTgt spid="28"/>
                                        </p:tgtEl>
                                        <p:attrNameLst>
                                          <p:attrName>ppt_h</p:attrName>
                                        </p:attrNameLst>
                                      </p:cBhvr>
                                      <p:tavLst>
                                        <p:tav tm="0">
                                          <p:val>
                                            <p:fltVal val="0"/>
                                          </p:val>
                                        </p:tav>
                                        <p:tav tm="100000">
                                          <p:val>
                                            <p:strVal val="#ppt_h"/>
                                          </p:val>
                                        </p:tav>
                                      </p:tavLst>
                                    </p:anim>
                                    <p:animEffect transition="in" filter="fade">
                                      <p:cBhvr>
                                        <p:cTn id="4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quest-form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764" y="1034305"/>
            <a:ext cx="6628567" cy="29131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4"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http</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请求的组成</a:t>
            </a:r>
          </a:p>
        </p:txBody>
      </p:sp>
      <p:grpSp>
        <p:nvGrpSpPr>
          <p:cNvPr id="5" name="组合 4"/>
          <p:cNvGrpSpPr/>
          <p:nvPr/>
        </p:nvGrpSpPr>
        <p:grpSpPr>
          <a:xfrm>
            <a:off x="696797" y="3567"/>
            <a:ext cx="1113328" cy="1241561"/>
            <a:chOff x="7414667" y="3750264"/>
            <a:chExt cx="871129" cy="971266"/>
          </a:xfrm>
        </p:grpSpPr>
        <p:sp>
          <p:nvSpPr>
            <p:cNvPr id="6" name="椭圆 5"/>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7" name="文本框 6"/>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grpSp>
        <p:nvGrpSpPr>
          <p:cNvPr id="8" name="组合 7"/>
          <p:cNvGrpSpPr/>
          <p:nvPr/>
        </p:nvGrpSpPr>
        <p:grpSpPr>
          <a:xfrm>
            <a:off x="7734538" y="1186188"/>
            <a:ext cx="2331110" cy="1041046"/>
            <a:chOff x="465719" y="1295954"/>
            <a:chExt cx="1658494" cy="740511"/>
          </a:xfrm>
        </p:grpSpPr>
        <p:sp>
          <p:nvSpPr>
            <p:cNvPr id="9"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9BBB59"/>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10" name="Freeform 41"/>
            <p:cNvSpPr>
              <a:spLocks noEditPoints="1"/>
            </p:cNvSpPr>
            <p:nvPr/>
          </p:nvSpPr>
          <p:spPr bwMode="auto">
            <a:xfrm>
              <a:off x="941628"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ysClr val="window" lastClr="CEEACA"/>
            </a:solidFill>
            <a:ln w="9525">
              <a:noFill/>
              <a:round/>
              <a:headEnd/>
              <a:tailEnd/>
            </a:ln>
          </p:spPr>
          <p:txBody>
            <a:bodyPr/>
            <a:lstStyle/>
            <a:p>
              <a:pPr defTabSz="964143" fontAlgn="auto">
                <a:spcBef>
                  <a:spcPts val="0"/>
                </a:spcBef>
                <a:spcAft>
                  <a:spcPts val="0"/>
                </a:spcAft>
                <a:defRPr/>
              </a:pPr>
              <a:endParaRPr lang="en-US" sz="34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11" name="TextBox 6"/>
          <p:cNvSpPr txBox="1"/>
          <p:nvPr/>
        </p:nvSpPr>
        <p:spPr>
          <a:xfrm>
            <a:off x="7515333" y="2209451"/>
            <a:ext cx="5215914" cy="1680645"/>
          </a:xfrm>
          <a:prstGeom prst="rect">
            <a:avLst/>
          </a:prstGeom>
          <a:noFill/>
        </p:spPr>
        <p:txBody>
          <a:bodyPr wrap="square" lIns="121397" tIns="60700" rIns="121397" bIns="60700" rtlCol="0">
            <a:spAutoFit/>
          </a:bodyPr>
          <a:lstStyle/>
          <a:p>
            <a:pPr>
              <a:lnSpc>
                <a:spcPct val="150000"/>
              </a:lnSpc>
            </a:pPr>
            <a:r>
              <a:rPr lang="en-US" altLang="zh-CN" sz="1700" dirty="0">
                <a:latin typeface="微软雅黑" panose="020B0503020204020204" pitchFamily="34" charset="-122"/>
                <a:ea typeface="微软雅黑" panose="020B0503020204020204" pitchFamily="34" charset="-122"/>
              </a:rPr>
              <a:t>GET /index.html HTTP/1.1</a:t>
            </a:r>
            <a:r>
              <a:rPr lang="zh-CN" altLang="en-US" sz="17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1700" dirty="0">
                <a:latin typeface="微软雅黑" panose="020B0503020204020204" pitchFamily="34" charset="-122"/>
                <a:ea typeface="微软雅黑" panose="020B0503020204020204" pitchFamily="34" charset="-122"/>
              </a:rPr>
              <a:t>请求行是请求消息的第一行，由三部分组成：分别是请求方法（</a:t>
            </a:r>
            <a:r>
              <a:rPr lang="en-US" altLang="zh-CN" sz="1700" dirty="0">
                <a:latin typeface="微软雅黑" panose="020B0503020204020204" pitchFamily="34" charset="-122"/>
                <a:ea typeface="微软雅黑" panose="020B0503020204020204" pitchFamily="34" charset="-122"/>
              </a:rPr>
              <a:t>GET/POST/DELETE/PUT/HEAD</a:t>
            </a:r>
            <a:r>
              <a:rPr lang="zh-CN" altLang="en-US" sz="1700" dirty="0">
                <a:latin typeface="微软雅黑" panose="020B0503020204020204" pitchFamily="34" charset="-122"/>
                <a:ea typeface="微软雅黑" panose="020B0503020204020204" pitchFamily="34" charset="-122"/>
              </a:rPr>
              <a:t>）、请求资源的</a:t>
            </a:r>
            <a:r>
              <a:rPr lang="en-US" altLang="zh-CN" sz="1700" dirty="0">
                <a:latin typeface="微软雅黑" panose="020B0503020204020204" pitchFamily="34" charset="-122"/>
                <a:ea typeface="微软雅黑" panose="020B0503020204020204" pitchFamily="34" charset="-122"/>
              </a:rPr>
              <a:t>URI</a:t>
            </a:r>
            <a:r>
              <a:rPr lang="zh-CN" altLang="en-US" sz="1700" dirty="0">
                <a:latin typeface="微软雅黑" panose="020B0503020204020204" pitchFamily="34" charset="-122"/>
                <a:ea typeface="微软雅黑" panose="020B0503020204020204" pitchFamily="34" charset="-122"/>
              </a:rPr>
              <a:t>路径、</a:t>
            </a:r>
            <a:r>
              <a:rPr lang="en-US" altLang="zh-CN" sz="1700" dirty="0">
                <a:latin typeface="微软雅黑" panose="020B0503020204020204" pitchFamily="34" charset="-122"/>
                <a:ea typeface="微软雅黑" panose="020B0503020204020204" pitchFamily="34" charset="-122"/>
              </a:rPr>
              <a:t>HTTP</a:t>
            </a:r>
            <a:r>
              <a:rPr lang="zh-CN" altLang="en-US" sz="1700" dirty="0">
                <a:latin typeface="微软雅黑" panose="020B0503020204020204" pitchFamily="34" charset="-122"/>
                <a:ea typeface="微软雅黑" panose="020B0503020204020204" pitchFamily="34" charset="-122"/>
              </a:rPr>
              <a:t>的版本号</a:t>
            </a:r>
            <a:endParaRPr lang="en-US" altLang="zh-CN" sz="1700" dirty="0">
              <a:solidFill>
                <a:prstClr val="black"/>
              </a:solidFill>
              <a:latin typeface="微软雅黑" panose="020B0503020204020204" pitchFamily="34" charset="-122"/>
              <a:ea typeface="微软雅黑" panose="020B0503020204020204" pitchFamily="34" charset="-122"/>
            </a:endParaRPr>
          </a:p>
        </p:txBody>
      </p:sp>
      <p:sp>
        <p:nvSpPr>
          <p:cNvPr id="12" name="TextBox 7"/>
          <p:cNvSpPr txBox="1"/>
          <p:nvPr/>
        </p:nvSpPr>
        <p:spPr>
          <a:xfrm>
            <a:off x="9086791" y="1528865"/>
            <a:ext cx="1088197" cy="340800"/>
          </a:xfrm>
          <a:prstGeom prst="rect">
            <a:avLst/>
          </a:prstGeom>
          <a:noFill/>
        </p:spPr>
        <p:txBody>
          <a:bodyPr wrap="square" lIns="80326" tIns="40163" rIns="80326" bIns="40163" rtlCol="0">
            <a:spAutoFit/>
          </a:bodyPr>
          <a:lstStyle/>
          <a:p>
            <a:r>
              <a:rPr lang="zh-CN" altLang="en-US" sz="1700" b="1" dirty="0">
                <a:solidFill>
                  <a:schemeClr val="bg1"/>
                </a:solidFill>
                <a:latin typeface="微软雅黑" panose="020B0503020204020204" pitchFamily="34" charset="-122"/>
                <a:ea typeface="微软雅黑" panose="020B0503020204020204" pitchFamily="34" charset="-122"/>
              </a:rPr>
              <a:t>请求行</a:t>
            </a:r>
          </a:p>
        </p:txBody>
      </p:sp>
      <p:grpSp>
        <p:nvGrpSpPr>
          <p:cNvPr id="13" name="组合 12"/>
          <p:cNvGrpSpPr/>
          <p:nvPr/>
        </p:nvGrpSpPr>
        <p:grpSpPr>
          <a:xfrm>
            <a:off x="730759" y="5981517"/>
            <a:ext cx="2331110" cy="1090837"/>
            <a:chOff x="465719" y="3291830"/>
            <a:chExt cx="1658494" cy="740511"/>
          </a:xfrm>
        </p:grpSpPr>
        <p:sp>
          <p:nvSpPr>
            <p:cNvPr id="14"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4F81BD">
                <a:lumMod val="75000"/>
              </a:srgbClr>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pic>
          <p:nvPicPr>
            <p:cNvPr id="15"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008859"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xtBox 11"/>
          <p:cNvSpPr txBox="1"/>
          <p:nvPr/>
        </p:nvSpPr>
        <p:spPr>
          <a:xfrm>
            <a:off x="3024175" y="4052250"/>
            <a:ext cx="9420724" cy="2070154"/>
          </a:xfrm>
          <a:prstGeom prst="rect">
            <a:avLst/>
          </a:prstGeom>
          <a:noFill/>
        </p:spPr>
        <p:txBody>
          <a:bodyPr wrap="square" lIns="121397" tIns="60700" rIns="121397" bIns="60700" rtlCol="0">
            <a:spAutoFit/>
          </a:bodyPr>
          <a:lstStyle/>
          <a:p>
            <a:pPr>
              <a:lnSpc>
                <a:spcPct val="150000"/>
              </a:lnSpc>
            </a:pPr>
            <a:r>
              <a:rPr lang="zh-CN" altLang="en-US" sz="1700" dirty="0">
                <a:latin typeface="微软雅黑" panose="020B0503020204020204" pitchFamily="34" charset="-122"/>
                <a:ea typeface="微软雅黑" panose="020B0503020204020204" pitchFamily="34" charset="-122"/>
              </a:rPr>
              <a:t>请求头中的信息有和缓存相关的头（</a:t>
            </a:r>
            <a:r>
              <a:rPr lang="en-US" altLang="zh-CN" sz="1700" dirty="0">
                <a:latin typeface="微软雅黑" panose="020B0503020204020204" pitchFamily="34" charset="-122"/>
                <a:ea typeface="微软雅黑" panose="020B0503020204020204" pitchFamily="34" charset="-122"/>
              </a:rPr>
              <a:t>Cache-Control</a:t>
            </a:r>
            <a:r>
              <a:rPr lang="zh-CN" altLang="en-US" sz="1700" dirty="0">
                <a:latin typeface="微软雅黑" panose="020B0503020204020204" pitchFamily="34" charset="-122"/>
                <a:ea typeface="微软雅黑" panose="020B0503020204020204" pitchFamily="34" charset="-122"/>
              </a:rPr>
              <a:t>，</a:t>
            </a:r>
            <a:r>
              <a:rPr lang="en-US" altLang="zh-CN" sz="1700" dirty="0">
                <a:latin typeface="微软雅黑" panose="020B0503020204020204" pitchFamily="34" charset="-122"/>
                <a:ea typeface="微软雅黑" panose="020B0503020204020204" pitchFamily="34" charset="-122"/>
              </a:rPr>
              <a:t>If-Modified-Since</a:t>
            </a:r>
            <a:r>
              <a:rPr lang="zh-CN" altLang="en-US" sz="1700" dirty="0">
                <a:latin typeface="微软雅黑" panose="020B0503020204020204" pitchFamily="34" charset="-122"/>
                <a:ea typeface="微软雅黑" panose="020B0503020204020204" pitchFamily="34" charset="-122"/>
              </a:rPr>
              <a:t>）、客户端身份信息（</a:t>
            </a:r>
            <a:r>
              <a:rPr lang="en-US" altLang="zh-CN" sz="1700" dirty="0">
                <a:latin typeface="微软雅黑" panose="020B0503020204020204" pitchFamily="34" charset="-122"/>
                <a:ea typeface="微软雅黑" panose="020B0503020204020204" pitchFamily="34" charset="-122"/>
              </a:rPr>
              <a:t>User-Agent</a:t>
            </a:r>
            <a:r>
              <a:rPr lang="zh-CN" altLang="en-US" sz="1700" dirty="0">
                <a:latin typeface="微软雅黑" panose="020B0503020204020204" pitchFamily="34" charset="-122"/>
                <a:ea typeface="微软雅黑" panose="020B0503020204020204" pitchFamily="34" charset="-122"/>
              </a:rPr>
              <a:t>）等等。例如：</a:t>
            </a:r>
            <a:r>
              <a:rPr lang="en-US" altLang="zh-CN" sz="1700" dirty="0" err="1">
                <a:latin typeface="微软雅黑" panose="020B0503020204020204" pitchFamily="34" charset="-122"/>
                <a:ea typeface="微软雅黑" panose="020B0503020204020204" pitchFamily="34" charset="-122"/>
              </a:rPr>
              <a:t>Cache-Control:max-age</a:t>
            </a:r>
            <a:r>
              <a:rPr lang="en-US" altLang="zh-CN" sz="1700" dirty="0">
                <a:latin typeface="微软雅黑" panose="020B0503020204020204" pitchFamily="34" charset="-122"/>
                <a:ea typeface="微软雅黑" panose="020B0503020204020204" pitchFamily="34" charset="-122"/>
              </a:rPr>
              <a:t>=0</a:t>
            </a:r>
          </a:p>
          <a:p>
            <a:pPr>
              <a:lnSpc>
                <a:spcPct val="150000"/>
              </a:lnSpc>
            </a:pPr>
            <a:r>
              <a:rPr lang="en-US" altLang="zh-CN" sz="1700" dirty="0" err="1">
                <a:latin typeface="微软雅黑" panose="020B0503020204020204" pitchFamily="34" charset="-122"/>
                <a:ea typeface="微软雅黑" panose="020B0503020204020204" pitchFamily="34" charset="-122"/>
              </a:rPr>
              <a:t>Cookie:gsScrollPos</a:t>
            </a:r>
            <a:r>
              <a:rPr lang="en-US" altLang="zh-CN" sz="1700" dirty="0">
                <a:latin typeface="微软雅黑" panose="020B0503020204020204" pitchFamily="34" charset="-122"/>
                <a:ea typeface="微软雅黑" panose="020B0503020204020204" pitchFamily="34" charset="-122"/>
              </a:rPr>
              <a:t>=; _</a:t>
            </a:r>
            <a:r>
              <a:rPr lang="en-US" altLang="zh-CN" sz="1700" dirty="0" err="1">
                <a:latin typeface="微软雅黑" panose="020B0503020204020204" pitchFamily="34" charset="-122"/>
                <a:ea typeface="微软雅黑" panose="020B0503020204020204" pitchFamily="34" charset="-122"/>
              </a:rPr>
              <a:t>ga</a:t>
            </a:r>
            <a:r>
              <a:rPr lang="en-US" altLang="zh-CN" sz="1700" dirty="0">
                <a:latin typeface="微软雅黑" panose="020B0503020204020204" pitchFamily="34" charset="-122"/>
                <a:ea typeface="微软雅黑" panose="020B0503020204020204" pitchFamily="34" charset="-122"/>
              </a:rPr>
              <a:t>=GA1.2.329038035.1465891024; _gat=1</a:t>
            </a:r>
          </a:p>
          <a:p>
            <a:pPr>
              <a:lnSpc>
                <a:spcPct val="150000"/>
              </a:lnSpc>
            </a:pPr>
            <a:r>
              <a:rPr lang="en-US" altLang="zh-CN" sz="1700" dirty="0" err="1">
                <a:latin typeface="微软雅黑" panose="020B0503020204020204" pitchFamily="34" charset="-122"/>
                <a:ea typeface="微软雅黑" panose="020B0503020204020204" pitchFamily="34" charset="-122"/>
              </a:rPr>
              <a:t>User-Agent:Mozilla</a:t>
            </a:r>
            <a:r>
              <a:rPr lang="en-US" altLang="zh-CN" sz="1700" dirty="0">
                <a:latin typeface="微软雅黑" panose="020B0503020204020204" pitchFamily="34" charset="-122"/>
                <a:ea typeface="微软雅黑" panose="020B0503020204020204" pitchFamily="34" charset="-122"/>
              </a:rPr>
              <a:t>/5.0 (Windows NT 10.0; WOW64) </a:t>
            </a:r>
            <a:r>
              <a:rPr lang="en-US" altLang="zh-CN" sz="1700" dirty="0" err="1">
                <a:latin typeface="微软雅黑" panose="020B0503020204020204" pitchFamily="34" charset="-122"/>
                <a:ea typeface="微软雅黑" panose="020B0503020204020204" pitchFamily="34" charset="-122"/>
              </a:rPr>
              <a:t>AppleWebKit</a:t>
            </a:r>
            <a:r>
              <a:rPr lang="en-US" altLang="zh-CN" sz="1700" dirty="0">
                <a:latin typeface="微软雅黑" panose="020B0503020204020204" pitchFamily="34" charset="-122"/>
                <a:ea typeface="微软雅黑" panose="020B0503020204020204" pitchFamily="34" charset="-122"/>
              </a:rPr>
              <a:t>/537.36 (KHTML, like Gecko) Chrome/51.0.2704.84 Safari/537.36</a:t>
            </a:r>
            <a:endParaRPr lang="en-US" altLang="zh-CN" sz="1700" dirty="0">
              <a:solidFill>
                <a:prstClr val="black"/>
              </a:solidFill>
              <a:latin typeface="微软雅黑" panose="020B0503020204020204" pitchFamily="34" charset="-122"/>
              <a:ea typeface="微软雅黑" panose="020B0503020204020204" pitchFamily="34" charset="-122"/>
            </a:endParaRPr>
          </a:p>
        </p:txBody>
      </p:sp>
      <p:sp>
        <p:nvSpPr>
          <p:cNvPr id="18" name="TextBox 13"/>
          <p:cNvSpPr txBox="1"/>
          <p:nvPr/>
        </p:nvSpPr>
        <p:spPr>
          <a:xfrm>
            <a:off x="3007384" y="6270124"/>
            <a:ext cx="8556064" cy="512120"/>
          </a:xfrm>
          <a:prstGeom prst="rect">
            <a:avLst/>
          </a:prstGeom>
          <a:noFill/>
        </p:spPr>
        <p:txBody>
          <a:bodyPr wrap="square" lIns="121397" tIns="60700" rIns="121397" bIns="60700" rtlCol="0">
            <a:spAutoFit/>
          </a:bodyPr>
          <a:lstStyle/>
          <a:p>
            <a:pPr>
              <a:lnSpc>
                <a:spcPct val="150000"/>
              </a:lnSpc>
            </a:pPr>
            <a:r>
              <a:rPr lang="zh-CN" altLang="en-US" sz="1700" dirty="0">
                <a:latin typeface="微软雅黑" panose="020B0503020204020204" pitchFamily="34" charset="-122"/>
                <a:ea typeface="微软雅黑" panose="020B0503020204020204" pitchFamily="34" charset="-122"/>
              </a:rPr>
              <a:t>请求体是客户端发给服务端的请求数据，这部分数据并不是每个请求必须的。</a:t>
            </a:r>
            <a:endParaRPr lang="en-US" altLang="zh-CN" sz="1700" dirty="0">
              <a:solidFill>
                <a:prstClr val="black"/>
              </a:solidFill>
              <a:latin typeface="微软雅黑" panose="020B0503020204020204" pitchFamily="34" charset="-122"/>
              <a:ea typeface="微软雅黑" panose="020B0503020204020204" pitchFamily="34" charset="-122"/>
            </a:endParaRPr>
          </a:p>
        </p:txBody>
      </p:sp>
      <p:sp>
        <p:nvSpPr>
          <p:cNvPr id="19" name="TextBox 14"/>
          <p:cNvSpPr txBox="1"/>
          <p:nvPr/>
        </p:nvSpPr>
        <p:spPr>
          <a:xfrm>
            <a:off x="1981445" y="6368109"/>
            <a:ext cx="1157464" cy="340800"/>
          </a:xfrm>
          <a:prstGeom prst="rect">
            <a:avLst/>
          </a:prstGeom>
          <a:noFill/>
        </p:spPr>
        <p:txBody>
          <a:bodyPr wrap="square" lIns="80326" tIns="40163" rIns="80326" bIns="40163" rtlCol="0">
            <a:spAutoFit/>
          </a:bodyPr>
          <a:lstStyle/>
          <a:p>
            <a:r>
              <a:rPr lang="zh-CN" altLang="en-US" sz="1700" b="1" dirty="0">
                <a:solidFill>
                  <a:schemeClr val="bg1"/>
                </a:solidFill>
                <a:latin typeface="微软雅黑" panose="020B0503020204020204" pitchFamily="34" charset="-122"/>
                <a:ea typeface="微软雅黑" panose="020B0503020204020204" pitchFamily="34" charset="-122"/>
              </a:rPr>
              <a:t>请求正文</a:t>
            </a:r>
          </a:p>
        </p:txBody>
      </p:sp>
      <p:grpSp>
        <p:nvGrpSpPr>
          <p:cNvPr id="20" name="Group 4"/>
          <p:cNvGrpSpPr/>
          <p:nvPr/>
        </p:nvGrpSpPr>
        <p:grpSpPr>
          <a:xfrm>
            <a:off x="730759" y="4223695"/>
            <a:ext cx="2331110" cy="1089793"/>
            <a:chOff x="1372486" y="3793072"/>
            <a:chExt cx="6146978" cy="2804667"/>
          </a:xfrm>
        </p:grpSpPr>
        <p:sp>
          <p:nvSpPr>
            <p:cNvPr id="21"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E8B218"/>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nvGrpSpPr>
            <p:cNvPr id="22" name="Group 2"/>
            <p:cNvGrpSpPr>
              <a:grpSpLocks/>
            </p:cNvGrpSpPr>
            <p:nvPr/>
          </p:nvGrpSpPr>
          <p:grpSpPr bwMode="auto">
            <a:xfrm>
              <a:off x="2985135" y="4060393"/>
              <a:ext cx="1906518" cy="1888205"/>
              <a:chOff x="1473385" y="688424"/>
              <a:chExt cx="334962" cy="331788"/>
            </a:xfrm>
            <a:solidFill>
              <a:sysClr val="window" lastClr="CEEACA"/>
            </a:solidFill>
          </p:grpSpPr>
          <p:sp>
            <p:nvSpPr>
              <p:cNvPr id="23" name="Freeform 11"/>
              <p:cNvSpPr>
                <a:spLocks noChangeArrowheads="1"/>
              </p:cNvSpPr>
              <p:nvPr/>
            </p:nvSpPr>
            <p:spPr bwMode="auto">
              <a:xfrm>
                <a:off x="1508561"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4" name="Freeform 12"/>
              <p:cNvSpPr>
                <a:spLocks noChangeArrowheads="1"/>
              </p:cNvSpPr>
              <p:nvPr/>
            </p:nvSpPr>
            <p:spPr bwMode="auto">
              <a:xfrm>
                <a:off x="1578913"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5" name="Freeform 13"/>
              <p:cNvSpPr>
                <a:spLocks noChangeArrowheads="1"/>
              </p:cNvSpPr>
              <p:nvPr/>
            </p:nvSpPr>
            <p:spPr bwMode="auto">
              <a:xfrm>
                <a:off x="1641577"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6" name="Freeform 14"/>
              <p:cNvSpPr>
                <a:spLocks noChangeArrowheads="1"/>
              </p:cNvSpPr>
              <p:nvPr/>
            </p:nvSpPr>
            <p:spPr bwMode="auto">
              <a:xfrm>
                <a:off x="1708755"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7" name="Freeform 15"/>
              <p:cNvSpPr>
                <a:spLocks noChangeArrowheads="1"/>
              </p:cNvSpPr>
              <p:nvPr/>
            </p:nvSpPr>
            <p:spPr bwMode="auto">
              <a:xfrm>
                <a:off x="1473385"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8" name="Freeform 16"/>
              <p:cNvSpPr>
                <a:spLocks noChangeArrowheads="1"/>
              </p:cNvSpPr>
              <p:nvPr/>
            </p:nvSpPr>
            <p:spPr bwMode="auto">
              <a:xfrm>
                <a:off x="1473385"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grpSp>
      <p:sp>
        <p:nvSpPr>
          <p:cNvPr id="17" name="TextBox 12"/>
          <p:cNvSpPr txBox="1"/>
          <p:nvPr/>
        </p:nvSpPr>
        <p:spPr>
          <a:xfrm>
            <a:off x="2002214" y="4468355"/>
            <a:ext cx="1157465" cy="600472"/>
          </a:xfrm>
          <a:prstGeom prst="rect">
            <a:avLst/>
          </a:prstGeom>
          <a:noFill/>
        </p:spPr>
        <p:txBody>
          <a:bodyPr wrap="square" lIns="80326" tIns="40163" rIns="80326" bIns="40163" rtlCol="0">
            <a:spAutoFit/>
          </a:bodyPr>
          <a:lstStyle/>
          <a:p>
            <a:r>
              <a:rPr lang="zh-CN" altLang="en-US" sz="1700" b="1" dirty="0">
                <a:solidFill>
                  <a:schemeClr val="bg1"/>
                </a:solidFill>
                <a:latin typeface="微软雅黑" panose="020B0503020204020204" pitchFamily="34" charset="-122"/>
                <a:ea typeface="微软雅黑" panose="020B0503020204020204" pitchFamily="34" charset="-122"/>
              </a:rPr>
              <a:t>请求头</a:t>
            </a:r>
            <a:endParaRPr lang="en-US" altLang="zh-CN" sz="1700" b="1" dirty="0">
              <a:solidFill>
                <a:schemeClr val="bg1"/>
              </a:solidFill>
              <a:latin typeface="微软雅黑" panose="020B0503020204020204" pitchFamily="34" charset="-122"/>
              <a:ea typeface="微软雅黑" panose="020B0503020204020204" pitchFamily="34" charset="-122"/>
            </a:endParaRPr>
          </a:p>
          <a:p>
            <a:r>
              <a:rPr lang="zh-CN" altLang="en-US" sz="1700" b="1" dirty="0">
                <a:solidFill>
                  <a:schemeClr val="bg1"/>
                </a:solidFill>
                <a:latin typeface="微软雅黑" panose="020B0503020204020204" pitchFamily="34" charset="-122"/>
                <a:ea typeface="微软雅黑" panose="020B0503020204020204" pitchFamily="34" charset="-122"/>
              </a:rPr>
              <a:t>消息报头</a:t>
            </a:r>
          </a:p>
        </p:txBody>
      </p:sp>
    </p:spTree>
    <p:extLst>
      <p:ext uri="{BB962C8B-B14F-4D97-AF65-F5344CB8AC3E}">
        <p14:creationId xmlns:p14="http://schemas.microsoft.com/office/powerpoint/2010/main" val="662210161"/>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35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850"/>
                            </p:stCondLst>
                            <p:childTnLst>
                              <p:par>
                                <p:cTn id="17" presetID="2" presetClass="entr" presetSubtype="8" decel="10000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par>
                          <p:cTn id="21" fill="hold">
                            <p:stCondLst>
                              <p:cond delay="2350"/>
                            </p:stCondLst>
                            <p:childTnLst>
                              <p:par>
                                <p:cTn id="22" presetID="10"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2850"/>
                            </p:stCondLst>
                            <p:childTnLst>
                              <p:par>
                                <p:cTn id="26" presetID="2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750"/>
                                        <p:tgtEl>
                                          <p:spTgt spid="11"/>
                                        </p:tgtEl>
                                      </p:cBhvr>
                                    </p:animEffect>
                                  </p:childTnLst>
                                </p:cTn>
                              </p:par>
                            </p:childTnLst>
                          </p:cTn>
                        </p:par>
                        <p:par>
                          <p:cTn id="29" fill="hold">
                            <p:stCondLst>
                              <p:cond delay="3600"/>
                            </p:stCondLst>
                            <p:childTnLst>
                              <p:par>
                                <p:cTn id="30" presetID="2" presetClass="entr" presetSubtype="8" decel="10000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0-#ppt_w/2"/>
                                          </p:val>
                                        </p:tav>
                                        <p:tav tm="100000">
                                          <p:val>
                                            <p:strVal val="#ppt_x"/>
                                          </p:val>
                                        </p:tav>
                                      </p:tavLst>
                                    </p:anim>
                                    <p:anim calcmode="lin" valueType="num">
                                      <p:cBhvr additive="base">
                                        <p:cTn id="33" dur="500" fill="hold"/>
                                        <p:tgtEl>
                                          <p:spTgt spid="20"/>
                                        </p:tgtEl>
                                        <p:attrNameLst>
                                          <p:attrName>ppt_y</p:attrName>
                                        </p:attrNameLst>
                                      </p:cBhvr>
                                      <p:tavLst>
                                        <p:tav tm="0">
                                          <p:val>
                                            <p:strVal val="#ppt_y"/>
                                          </p:val>
                                        </p:tav>
                                        <p:tav tm="100000">
                                          <p:val>
                                            <p:strVal val="#ppt_y"/>
                                          </p:val>
                                        </p:tav>
                                      </p:tavLst>
                                    </p:anim>
                                  </p:childTnLst>
                                </p:cTn>
                              </p:par>
                            </p:childTnLst>
                          </p:cTn>
                        </p:par>
                        <p:par>
                          <p:cTn id="34" fill="hold">
                            <p:stCondLst>
                              <p:cond delay="41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4600"/>
                            </p:stCondLst>
                            <p:childTnLst>
                              <p:par>
                                <p:cTn id="39" presetID="22" presetClass="entr" presetSubtype="8"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750"/>
                                        <p:tgtEl>
                                          <p:spTgt spid="16"/>
                                        </p:tgtEl>
                                      </p:cBhvr>
                                    </p:animEffect>
                                  </p:childTnLst>
                                </p:cTn>
                              </p:par>
                            </p:childTnLst>
                          </p:cTn>
                        </p:par>
                        <p:par>
                          <p:cTn id="42" fill="hold">
                            <p:stCondLst>
                              <p:cond delay="5350"/>
                            </p:stCondLst>
                            <p:childTnLst>
                              <p:par>
                                <p:cTn id="43" presetID="2" presetClass="entr" presetSubtype="8" decel="100000"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0-#ppt_w/2"/>
                                          </p:val>
                                        </p:tav>
                                        <p:tav tm="100000">
                                          <p:val>
                                            <p:strVal val="#ppt_x"/>
                                          </p:val>
                                        </p:tav>
                                      </p:tavLst>
                                    </p:anim>
                                    <p:anim calcmode="lin" valueType="num">
                                      <p:cBhvr additive="base">
                                        <p:cTn id="46" dur="500" fill="hold"/>
                                        <p:tgtEl>
                                          <p:spTgt spid="13"/>
                                        </p:tgtEl>
                                        <p:attrNameLst>
                                          <p:attrName>ppt_y</p:attrName>
                                        </p:attrNameLst>
                                      </p:cBhvr>
                                      <p:tavLst>
                                        <p:tav tm="0">
                                          <p:val>
                                            <p:strVal val="#ppt_y"/>
                                          </p:val>
                                        </p:tav>
                                        <p:tav tm="100000">
                                          <p:val>
                                            <p:strVal val="#ppt_y"/>
                                          </p:val>
                                        </p:tav>
                                      </p:tavLst>
                                    </p:anim>
                                  </p:childTnLst>
                                </p:cTn>
                              </p:par>
                            </p:childTnLst>
                          </p:cTn>
                        </p:par>
                        <p:par>
                          <p:cTn id="47" fill="hold">
                            <p:stCondLst>
                              <p:cond delay="5850"/>
                            </p:stCondLst>
                            <p:childTnLst>
                              <p:par>
                                <p:cTn id="48" presetID="10"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par>
                          <p:cTn id="51" fill="hold">
                            <p:stCondLst>
                              <p:cond delay="6350"/>
                            </p:stCondLst>
                            <p:childTnLst>
                              <p:par>
                                <p:cTn id="52" presetID="22" presetClass="entr" presetSubtype="8"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p:bldP spid="11" grpId="0"/>
      <p:bldP spid="12" grpId="0"/>
      <p:bldP spid="16" grpId="0"/>
      <p:bldP spid="18" grpId="0"/>
      <p:bldP spid="19"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6"/>
          <p:cNvSpPr>
            <a:spLocks/>
          </p:cNvSpPr>
          <p:nvPr/>
        </p:nvSpPr>
        <p:spPr bwMode="auto">
          <a:xfrm>
            <a:off x="4881677" y="1773199"/>
            <a:ext cx="1633776" cy="1639131"/>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rgbClr val="2B83E5"/>
          </a:solidFill>
          <a:ln w="9525">
            <a:noFill/>
            <a:round/>
            <a:headEnd/>
            <a:tailEnd/>
          </a:ln>
        </p:spPr>
        <p:txBody>
          <a:bodyPr vert="horz" wrap="square" lIns="121862" tIns="60931" rIns="121862" bIns="60931" numCol="1" anchor="t" anchorCtr="0" compatLnSpc="1">
            <a:prstTxWarp prst="textNoShape">
              <a:avLst/>
            </a:prstTxWarp>
          </a:bodyPr>
          <a:lstStyle/>
          <a:p>
            <a:endParaRPr lang="zh-CN" altLang="en-US">
              <a:solidFill>
                <a:prstClr val="black"/>
              </a:solidFill>
              <a:latin typeface="宋体" panose="02010600030101010101" pitchFamily="2" charset="-122"/>
            </a:endParaRPr>
          </a:p>
        </p:txBody>
      </p:sp>
      <p:sp>
        <p:nvSpPr>
          <p:cNvPr id="5" name="Freeform 27"/>
          <p:cNvSpPr>
            <a:spLocks/>
          </p:cNvSpPr>
          <p:nvPr/>
        </p:nvSpPr>
        <p:spPr bwMode="auto">
          <a:xfrm>
            <a:off x="6568582" y="1773199"/>
            <a:ext cx="1633776" cy="1639131"/>
          </a:xfrm>
          <a:custGeom>
            <a:avLst/>
            <a:gdLst>
              <a:gd name="T0" fmla="*/ 3147 w 3147"/>
              <a:gd name="T1" fmla="*/ 1787 h 3147"/>
              <a:gd name="T2" fmla="*/ 1360 w 3147"/>
              <a:gd name="T3" fmla="*/ 0 h 3147"/>
              <a:gd name="T4" fmla="*/ 0 w 3147"/>
              <a:gd name="T5" fmla="*/ 0 h 3147"/>
              <a:gd name="T6" fmla="*/ 3147 w 3147"/>
              <a:gd name="T7" fmla="*/ 3147 h 3147"/>
              <a:gd name="T8" fmla="*/ 3147 w 3147"/>
              <a:gd name="T9" fmla="*/ 1787 h 3147"/>
            </a:gdLst>
            <a:ahLst/>
            <a:cxnLst>
              <a:cxn ang="0">
                <a:pos x="T0" y="T1"/>
              </a:cxn>
              <a:cxn ang="0">
                <a:pos x="T2" y="T3"/>
              </a:cxn>
              <a:cxn ang="0">
                <a:pos x="T4" y="T5"/>
              </a:cxn>
              <a:cxn ang="0">
                <a:pos x="T6" y="T7"/>
              </a:cxn>
              <a:cxn ang="0">
                <a:pos x="T8" y="T9"/>
              </a:cxn>
            </a:cxnLst>
            <a:rect l="0" t="0" r="r" b="b"/>
            <a:pathLst>
              <a:path w="3147" h="3147">
                <a:moveTo>
                  <a:pt x="3147" y="1787"/>
                </a:moveTo>
                <a:lnTo>
                  <a:pt x="1360" y="0"/>
                </a:lnTo>
                <a:lnTo>
                  <a:pt x="0" y="0"/>
                </a:lnTo>
                <a:lnTo>
                  <a:pt x="3147" y="3147"/>
                </a:lnTo>
                <a:lnTo>
                  <a:pt x="3147" y="1787"/>
                </a:lnTo>
                <a:close/>
              </a:path>
            </a:pathLst>
          </a:custGeom>
          <a:solidFill>
            <a:srgbClr val="4F81BD">
              <a:lumMod val="75000"/>
            </a:srgbClr>
          </a:solidFill>
          <a:ln w="9525">
            <a:noFill/>
            <a:round/>
            <a:headEnd/>
            <a:tailEnd/>
          </a:ln>
        </p:spPr>
        <p:txBody>
          <a:bodyPr vert="horz" wrap="square" lIns="121862" tIns="60931" rIns="121862" bIns="60931" numCol="1" anchor="t" anchorCtr="0" compatLnSpc="1">
            <a:prstTxWarp prst="textNoShape">
              <a:avLst/>
            </a:prstTxWarp>
          </a:bodyPr>
          <a:lstStyle/>
          <a:p>
            <a:pPr>
              <a:defRPr/>
            </a:pPr>
            <a:endParaRPr lang="zh-CN" altLang="en-US" kern="0">
              <a:solidFill>
                <a:prstClr val="black"/>
              </a:solidFill>
              <a:latin typeface="宋体" panose="02010600030101010101" pitchFamily="2" charset="-122"/>
            </a:endParaRPr>
          </a:p>
        </p:txBody>
      </p:sp>
      <p:sp>
        <p:nvSpPr>
          <p:cNvPr id="6" name="Freeform 28"/>
          <p:cNvSpPr>
            <a:spLocks/>
          </p:cNvSpPr>
          <p:nvPr/>
        </p:nvSpPr>
        <p:spPr bwMode="auto">
          <a:xfrm>
            <a:off x="4881677" y="3465492"/>
            <a:ext cx="1633776" cy="1634703"/>
          </a:xfrm>
          <a:custGeom>
            <a:avLst/>
            <a:gdLst>
              <a:gd name="T0" fmla="*/ 0 w 3147"/>
              <a:gd name="T1" fmla="*/ 1360 h 3147"/>
              <a:gd name="T2" fmla="*/ 1787 w 3147"/>
              <a:gd name="T3" fmla="*/ 3147 h 3147"/>
              <a:gd name="T4" fmla="*/ 3147 w 3147"/>
              <a:gd name="T5" fmla="*/ 3147 h 3147"/>
              <a:gd name="T6" fmla="*/ 0 w 3147"/>
              <a:gd name="T7" fmla="*/ 0 h 3147"/>
              <a:gd name="T8" fmla="*/ 0 w 3147"/>
              <a:gd name="T9" fmla="*/ 1360 h 3147"/>
            </a:gdLst>
            <a:ahLst/>
            <a:cxnLst>
              <a:cxn ang="0">
                <a:pos x="T0" y="T1"/>
              </a:cxn>
              <a:cxn ang="0">
                <a:pos x="T2" y="T3"/>
              </a:cxn>
              <a:cxn ang="0">
                <a:pos x="T4" y="T5"/>
              </a:cxn>
              <a:cxn ang="0">
                <a:pos x="T6" y="T7"/>
              </a:cxn>
              <a:cxn ang="0">
                <a:pos x="T8" y="T9"/>
              </a:cxn>
            </a:cxnLst>
            <a:rect l="0" t="0" r="r" b="b"/>
            <a:pathLst>
              <a:path w="3147" h="3147">
                <a:moveTo>
                  <a:pt x="0" y="1360"/>
                </a:moveTo>
                <a:lnTo>
                  <a:pt x="1787" y="3147"/>
                </a:lnTo>
                <a:lnTo>
                  <a:pt x="3147" y="3147"/>
                </a:lnTo>
                <a:lnTo>
                  <a:pt x="0" y="0"/>
                </a:lnTo>
                <a:lnTo>
                  <a:pt x="0" y="1360"/>
                </a:lnTo>
                <a:close/>
              </a:path>
            </a:pathLst>
          </a:custGeom>
          <a:solidFill>
            <a:srgbClr val="4F81BD">
              <a:lumMod val="75000"/>
            </a:srgbClr>
          </a:solidFill>
          <a:ln w="9525">
            <a:noFill/>
            <a:round/>
            <a:headEnd/>
            <a:tailEnd/>
          </a:ln>
        </p:spPr>
        <p:txBody>
          <a:bodyPr vert="horz" wrap="square" lIns="121862" tIns="60931" rIns="121862" bIns="60931" numCol="1" anchor="t" anchorCtr="0" compatLnSpc="1">
            <a:prstTxWarp prst="textNoShape">
              <a:avLst/>
            </a:prstTxWarp>
          </a:bodyPr>
          <a:lstStyle/>
          <a:p>
            <a:pPr>
              <a:defRPr/>
            </a:pPr>
            <a:endParaRPr lang="zh-CN" altLang="en-US" kern="0">
              <a:solidFill>
                <a:prstClr val="black"/>
              </a:solidFill>
              <a:latin typeface="宋体" panose="02010600030101010101" pitchFamily="2" charset="-122"/>
            </a:endParaRPr>
          </a:p>
        </p:txBody>
      </p:sp>
      <p:sp>
        <p:nvSpPr>
          <p:cNvPr id="7" name="Freeform 29"/>
          <p:cNvSpPr>
            <a:spLocks/>
          </p:cNvSpPr>
          <p:nvPr/>
        </p:nvSpPr>
        <p:spPr bwMode="auto">
          <a:xfrm>
            <a:off x="6568582" y="3465492"/>
            <a:ext cx="1633776" cy="1634703"/>
          </a:xfrm>
          <a:custGeom>
            <a:avLst/>
            <a:gdLst>
              <a:gd name="T0" fmla="*/ 3147 w 3147"/>
              <a:gd name="T1" fmla="*/ 1360 h 3147"/>
              <a:gd name="T2" fmla="*/ 1360 w 3147"/>
              <a:gd name="T3" fmla="*/ 3147 h 3147"/>
              <a:gd name="T4" fmla="*/ 0 w 3147"/>
              <a:gd name="T5" fmla="*/ 3147 h 3147"/>
              <a:gd name="T6" fmla="*/ 3147 w 3147"/>
              <a:gd name="T7" fmla="*/ 0 h 3147"/>
              <a:gd name="T8" fmla="*/ 3147 w 3147"/>
              <a:gd name="T9" fmla="*/ 1360 h 3147"/>
            </a:gdLst>
            <a:ahLst/>
            <a:cxnLst>
              <a:cxn ang="0">
                <a:pos x="T0" y="T1"/>
              </a:cxn>
              <a:cxn ang="0">
                <a:pos x="T2" y="T3"/>
              </a:cxn>
              <a:cxn ang="0">
                <a:pos x="T4" y="T5"/>
              </a:cxn>
              <a:cxn ang="0">
                <a:pos x="T6" y="T7"/>
              </a:cxn>
              <a:cxn ang="0">
                <a:pos x="T8" y="T9"/>
              </a:cxn>
            </a:cxnLst>
            <a:rect l="0" t="0" r="r" b="b"/>
            <a:pathLst>
              <a:path w="3147" h="3147">
                <a:moveTo>
                  <a:pt x="3147" y="1360"/>
                </a:moveTo>
                <a:lnTo>
                  <a:pt x="1360" y="3147"/>
                </a:lnTo>
                <a:lnTo>
                  <a:pt x="0" y="3147"/>
                </a:lnTo>
                <a:lnTo>
                  <a:pt x="3147" y="0"/>
                </a:lnTo>
                <a:lnTo>
                  <a:pt x="3147" y="1360"/>
                </a:lnTo>
                <a:close/>
              </a:path>
            </a:pathLst>
          </a:custGeom>
          <a:solidFill>
            <a:srgbClr val="2B83E5"/>
          </a:solidFill>
          <a:ln w="9525">
            <a:noFill/>
            <a:round/>
            <a:headEnd/>
            <a:tailEnd/>
          </a:ln>
        </p:spPr>
        <p:txBody>
          <a:bodyPr vert="horz" wrap="square" lIns="121862" tIns="60931" rIns="121862" bIns="60931" numCol="1" anchor="t" anchorCtr="0" compatLnSpc="1">
            <a:prstTxWarp prst="textNoShape">
              <a:avLst/>
            </a:prstTxWarp>
          </a:bodyPr>
          <a:lstStyle/>
          <a:p>
            <a:endParaRPr lang="zh-CN" altLang="en-US">
              <a:solidFill>
                <a:prstClr val="black"/>
              </a:solidFill>
              <a:latin typeface="宋体" panose="02010600030101010101" pitchFamily="2" charset="-122"/>
            </a:endParaRPr>
          </a:p>
        </p:txBody>
      </p:sp>
      <p:sp>
        <p:nvSpPr>
          <p:cNvPr id="10" name="矩形 261"/>
          <p:cNvSpPr>
            <a:spLocks noChangeArrowheads="1"/>
          </p:cNvSpPr>
          <p:nvPr/>
        </p:nvSpPr>
        <p:spPr bwMode="auto">
          <a:xfrm>
            <a:off x="5984926" y="3824025"/>
            <a:ext cx="1196015" cy="69226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862" tIns="60931" rIns="121862" bIns="60931">
            <a:spAutoFit/>
          </a:bodyPr>
          <a:lstStyle/>
          <a:p>
            <a:r>
              <a:rPr lang="zh-CN" altLang="en-US" sz="3700" dirty="0">
                <a:solidFill>
                  <a:prstClr val="black"/>
                </a:solidFill>
                <a:latin typeface="宋体" panose="02010600030101010101" pitchFamily="2" charset="-122"/>
              </a:rPr>
              <a:t>思路</a:t>
            </a:r>
          </a:p>
        </p:txBody>
      </p:sp>
      <p:sp>
        <p:nvSpPr>
          <p:cNvPr id="17" name="矩形 16"/>
          <p:cNvSpPr/>
          <p:nvPr/>
        </p:nvSpPr>
        <p:spPr>
          <a:xfrm rot="18909167">
            <a:off x="5069363" y="2091965"/>
            <a:ext cx="893465" cy="615306"/>
          </a:xfrm>
          <a:prstGeom prst="rect">
            <a:avLst/>
          </a:prstGeom>
        </p:spPr>
        <p:txBody>
          <a:bodyPr wrap="none" lIns="121862" tIns="60931" rIns="121862" bIns="60931">
            <a:spAutoFit/>
          </a:bodyPr>
          <a:lstStyle/>
          <a:p>
            <a:r>
              <a:rPr lang="en-US" altLang="zh-CN" sz="3200" dirty="0">
                <a:solidFill>
                  <a:prstClr val="white"/>
                </a:solidFill>
                <a:latin typeface="微软雅黑" panose="020B0503020204020204" pitchFamily="34" charset="-122"/>
                <a:ea typeface="微软雅黑" panose="020B0503020204020204" pitchFamily="34" charset="-122"/>
              </a:rPr>
              <a:t>get</a:t>
            </a:r>
            <a:endParaRPr lang="zh-CN" altLang="en-US" sz="3200" dirty="0">
              <a:solidFill>
                <a:prstClr val="white"/>
              </a:solidFill>
              <a:latin typeface="微软雅黑" panose="020B0503020204020204" pitchFamily="34" charset="-122"/>
              <a:ea typeface="微软雅黑" panose="020B0503020204020204" pitchFamily="34" charset="-122"/>
            </a:endParaRPr>
          </a:p>
        </p:txBody>
      </p:sp>
      <p:sp>
        <p:nvSpPr>
          <p:cNvPr id="18" name="矩形 17"/>
          <p:cNvSpPr/>
          <p:nvPr/>
        </p:nvSpPr>
        <p:spPr>
          <a:xfrm rot="2580262">
            <a:off x="7094919" y="2113163"/>
            <a:ext cx="1081554" cy="615306"/>
          </a:xfrm>
          <a:prstGeom prst="rect">
            <a:avLst/>
          </a:prstGeom>
        </p:spPr>
        <p:txBody>
          <a:bodyPr wrap="none" lIns="121862" tIns="60931" rIns="121862" bIns="60931">
            <a:spAutoFit/>
          </a:bodyPr>
          <a:lstStyle/>
          <a:p>
            <a:r>
              <a:rPr lang="en-US" altLang="zh-CN" sz="3200" dirty="0">
                <a:solidFill>
                  <a:prstClr val="white"/>
                </a:solidFill>
                <a:latin typeface="微软雅黑" panose="020B0503020204020204" pitchFamily="34" charset="-122"/>
                <a:ea typeface="微软雅黑" panose="020B0503020204020204" pitchFamily="34" charset="-122"/>
              </a:rPr>
              <a:t>Post</a:t>
            </a:r>
            <a:endParaRPr lang="zh-CN" altLang="en-US" sz="3200" dirty="0">
              <a:solidFill>
                <a:prstClr val="white"/>
              </a:solidFill>
              <a:latin typeface="微软雅黑" panose="020B0503020204020204" pitchFamily="34" charset="-122"/>
              <a:ea typeface="微软雅黑" panose="020B0503020204020204" pitchFamily="34" charset="-122"/>
            </a:endParaRPr>
          </a:p>
        </p:txBody>
      </p:sp>
      <p:sp>
        <p:nvSpPr>
          <p:cNvPr id="19" name="矩形 18"/>
          <p:cNvSpPr/>
          <p:nvPr/>
        </p:nvSpPr>
        <p:spPr>
          <a:xfrm rot="2971918">
            <a:off x="5048702" y="4063304"/>
            <a:ext cx="902101" cy="615179"/>
          </a:xfrm>
          <a:prstGeom prst="rect">
            <a:avLst/>
          </a:prstGeom>
        </p:spPr>
        <p:txBody>
          <a:bodyPr wrap="none" lIns="121862" tIns="60931" rIns="121862" bIns="60931">
            <a:spAutoFit/>
          </a:bodyPr>
          <a:lstStyle/>
          <a:p>
            <a:r>
              <a:rPr lang="en-US" altLang="zh-CN" sz="3200" dirty="0">
                <a:solidFill>
                  <a:prstClr val="white"/>
                </a:solidFill>
                <a:latin typeface="微软雅黑" panose="020B0503020204020204" pitchFamily="34" charset="-122"/>
                <a:ea typeface="微软雅黑" panose="020B0503020204020204" pitchFamily="34" charset="-122"/>
              </a:rPr>
              <a:t>Put</a:t>
            </a:r>
            <a:endParaRPr lang="zh-CN" altLang="en-US" sz="3200" dirty="0">
              <a:solidFill>
                <a:prstClr val="white"/>
              </a:solidFill>
              <a:latin typeface="微软雅黑" panose="020B0503020204020204" pitchFamily="34" charset="-122"/>
              <a:ea typeface="微软雅黑" panose="020B0503020204020204" pitchFamily="34" charset="-122"/>
            </a:endParaRPr>
          </a:p>
        </p:txBody>
      </p:sp>
      <p:sp>
        <p:nvSpPr>
          <p:cNvPr id="20" name="矩形 19"/>
          <p:cNvSpPr/>
          <p:nvPr/>
        </p:nvSpPr>
        <p:spPr>
          <a:xfrm rot="18900380">
            <a:off x="6797864" y="4098794"/>
            <a:ext cx="1517159" cy="615306"/>
          </a:xfrm>
          <a:prstGeom prst="rect">
            <a:avLst/>
          </a:prstGeom>
        </p:spPr>
        <p:txBody>
          <a:bodyPr wrap="none" lIns="121862" tIns="60931" rIns="121862" bIns="60931">
            <a:spAutoFit/>
          </a:bodyPr>
          <a:lstStyle/>
          <a:p>
            <a:r>
              <a:rPr lang="en-US" altLang="zh-CN" sz="3200" dirty="0">
                <a:solidFill>
                  <a:prstClr val="white"/>
                </a:solidFill>
                <a:latin typeface="微软雅黑" panose="020B0503020204020204" pitchFamily="34" charset="-122"/>
                <a:ea typeface="微软雅黑" panose="020B0503020204020204" pitchFamily="34" charset="-122"/>
              </a:rPr>
              <a:t>Delete</a:t>
            </a:r>
            <a:endParaRPr lang="zh-CN" altLang="en-US" sz="3200" dirty="0">
              <a:solidFill>
                <a:prstClr val="white"/>
              </a:solidFill>
              <a:latin typeface="微软雅黑" panose="020B0503020204020204" pitchFamily="34" charset="-122"/>
              <a:ea typeface="微软雅黑" panose="020B0503020204020204" pitchFamily="34" charset="-122"/>
            </a:endParaRPr>
          </a:p>
        </p:txBody>
      </p:sp>
      <p:sp>
        <p:nvSpPr>
          <p:cNvPr id="21" name="Freeform 24"/>
          <p:cNvSpPr>
            <a:spLocks noEditPoints="1"/>
          </p:cNvSpPr>
          <p:nvPr/>
        </p:nvSpPr>
        <p:spPr bwMode="auto">
          <a:xfrm flipH="1">
            <a:off x="6060322" y="2579701"/>
            <a:ext cx="1177042" cy="1254270"/>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rgbClr val="4F81BD">
              <a:lumMod val="75000"/>
            </a:srgbClr>
          </a:solidFill>
          <a:ln w="9525">
            <a:noFill/>
            <a:round/>
            <a:headEnd/>
            <a:tailEnd/>
          </a:ln>
          <a:effectLst/>
        </p:spPr>
        <p:txBody>
          <a:bodyPr vert="horz" wrap="square" lIns="162483" tIns="81242" rIns="162483" bIns="81242" numCol="1" anchor="t" anchorCtr="0" compatLnSpc="1">
            <a:prstTxWarp prst="textNoShape">
              <a:avLst/>
            </a:prstTxWarp>
          </a:bodyPr>
          <a:lstStyle/>
          <a:p>
            <a:pPr>
              <a:defRPr/>
            </a:pPr>
            <a:endParaRPr lang="zh-CN" altLang="en-US" sz="3200" kern="0">
              <a:solidFill>
                <a:prstClr val="black"/>
              </a:solidFill>
              <a:latin typeface="宋体" panose="02010600030101010101" pitchFamily="2" charset="-122"/>
            </a:endParaRPr>
          </a:p>
        </p:txBody>
      </p:sp>
      <p:sp>
        <p:nvSpPr>
          <p:cNvPr id="22" name="Rectangle 13" descr="FD1DDF730CE4456e89755B07FE1653D0# #Rectangle 13"/>
          <p:cNvSpPr>
            <a:spLocks noChangeArrowheads="1"/>
          </p:cNvSpPr>
          <p:nvPr/>
        </p:nvSpPr>
        <p:spPr bwMode="auto">
          <a:xfrm>
            <a:off x="751219" y="1456085"/>
            <a:ext cx="4377548" cy="134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Font typeface="Arial" charset="0"/>
              <a:buNone/>
              <a:defRPr/>
            </a:pPr>
            <a:r>
              <a:rPr lang="en-US" altLang="zh-CN" sz="1800" dirty="0">
                <a:solidFill>
                  <a:srgbClr val="000000"/>
                </a:solidFill>
                <a:latin typeface="微软雅黑" panose="020B0503020204020204" pitchFamily="34" charset="-122"/>
                <a:ea typeface="微软雅黑" panose="020B0503020204020204" pitchFamily="34" charset="-122"/>
              </a:rPr>
              <a:t>Get</a:t>
            </a:r>
            <a:r>
              <a:rPr lang="zh-CN" altLang="en-US" sz="1800" dirty="0">
                <a:solidFill>
                  <a:srgbClr val="000000"/>
                </a:solidFill>
                <a:latin typeface="微软雅黑" panose="020B0503020204020204" pitchFamily="34" charset="-122"/>
                <a:ea typeface="微软雅黑" panose="020B0503020204020204" pitchFamily="34" charset="-122"/>
              </a:rPr>
              <a:t>方式是从服务器上获取数据；在做数据查询时，建议用</a:t>
            </a:r>
            <a:r>
              <a:rPr lang="en-US" altLang="zh-CN" sz="1800" dirty="0">
                <a:solidFill>
                  <a:srgbClr val="000000"/>
                </a:solidFill>
                <a:latin typeface="微软雅黑" panose="020B0503020204020204" pitchFamily="34" charset="-122"/>
                <a:ea typeface="微软雅黑" panose="020B0503020204020204" pitchFamily="34" charset="-122"/>
              </a:rPr>
              <a:t>Get</a:t>
            </a:r>
            <a:r>
              <a:rPr lang="zh-CN" altLang="en-US" sz="1800" dirty="0">
                <a:solidFill>
                  <a:srgbClr val="000000"/>
                </a:solidFill>
                <a:latin typeface="微软雅黑" panose="020B0503020204020204" pitchFamily="34" charset="-122"/>
                <a:ea typeface="微软雅黑" panose="020B0503020204020204" pitchFamily="34" charset="-122"/>
              </a:rPr>
              <a:t>方式；如：搜索接口、博客访客系统接口等</a:t>
            </a:r>
            <a:r>
              <a:rPr lang="zh-CN" altLang="en-US" sz="1800" kern="0" dirty="0">
                <a:solidFill>
                  <a:prstClr val="black"/>
                </a:solidFill>
                <a:latin typeface="微软雅黑" panose="020B0503020204020204" pitchFamily="34" charset="-122"/>
                <a:ea typeface="微软雅黑" panose="020B0503020204020204" pitchFamily="34" charset="-122"/>
              </a:rPr>
              <a:t>。</a:t>
            </a:r>
            <a:endParaRPr lang="en-US" altLang="zh-CN" sz="1800" kern="0" dirty="0">
              <a:solidFill>
                <a:prstClr val="black"/>
              </a:solidFill>
              <a:latin typeface="微软雅黑" panose="020B0503020204020204" pitchFamily="34" charset="-122"/>
              <a:ea typeface="微软雅黑" panose="020B0503020204020204" pitchFamily="34" charset="-122"/>
            </a:endParaRPr>
          </a:p>
        </p:txBody>
      </p:sp>
      <p:sp>
        <p:nvSpPr>
          <p:cNvPr id="23" name="Rectangle 13" descr="FD1DDF730CE4456e89755B07FE1653D0# #Rectangle 13"/>
          <p:cNvSpPr>
            <a:spLocks noChangeArrowheads="1"/>
          </p:cNvSpPr>
          <p:nvPr/>
        </p:nvSpPr>
        <p:spPr bwMode="auto">
          <a:xfrm>
            <a:off x="7947898" y="1338073"/>
            <a:ext cx="4171516" cy="1343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Font typeface="Arial" charset="0"/>
              <a:buNone/>
              <a:defRPr/>
            </a:pPr>
            <a:r>
              <a:rPr lang="en-US" altLang="zh-CN" sz="1800" dirty="0">
                <a:solidFill>
                  <a:srgbClr val="000000"/>
                </a:solidFill>
                <a:latin typeface="微软雅黑" panose="020B0503020204020204" pitchFamily="34" charset="-122"/>
                <a:ea typeface="微软雅黑" panose="020B0503020204020204" pitchFamily="34" charset="-122"/>
              </a:rPr>
              <a:t>Post</a:t>
            </a:r>
            <a:r>
              <a:rPr lang="zh-CN" altLang="en-US" sz="1800" dirty="0">
                <a:solidFill>
                  <a:srgbClr val="000000"/>
                </a:solidFill>
                <a:latin typeface="微软雅黑" panose="020B0503020204020204" pitchFamily="34" charset="-122"/>
                <a:ea typeface="微软雅黑" panose="020B0503020204020204" pitchFamily="34" charset="-122"/>
              </a:rPr>
              <a:t>方式是向服务器传送数据 ；在做数据添加、修改时，建议用</a:t>
            </a:r>
            <a:r>
              <a:rPr lang="en-US" altLang="zh-CN" sz="1800" dirty="0">
                <a:solidFill>
                  <a:srgbClr val="000000"/>
                </a:solidFill>
                <a:latin typeface="微软雅黑" panose="020B0503020204020204" pitchFamily="34" charset="-122"/>
                <a:ea typeface="微软雅黑" panose="020B0503020204020204" pitchFamily="34" charset="-122"/>
              </a:rPr>
              <a:t>Post</a:t>
            </a:r>
            <a:r>
              <a:rPr lang="zh-CN" altLang="en-US" sz="1800" dirty="0">
                <a:solidFill>
                  <a:srgbClr val="000000"/>
                </a:solidFill>
                <a:latin typeface="微软雅黑" panose="020B0503020204020204" pitchFamily="34" charset="-122"/>
                <a:ea typeface="微软雅黑" panose="020B0503020204020204" pitchFamily="34" charset="-122"/>
              </a:rPr>
              <a:t>方式 ；如：微博图片上传图片接口等</a:t>
            </a:r>
            <a:r>
              <a:rPr lang="zh-CN" altLang="en-US" sz="1800" kern="0" dirty="0">
                <a:solidFill>
                  <a:prstClr val="black"/>
                </a:solidFill>
                <a:latin typeface="微软雅黑" panose="020B0503020204020204" pitchFamily="34" charset="-122"/>
                <a:ea typeface="微软雅黑" panose="020B0503020204020204" pitchFamily="34" charset="-122"/>
              </a:rPr>
              <a:t>。</a:t>
            </a:r>
            <a:endParaRPr lang="zh-CN" altLang="en-US" sz="1800" dirty="0">
              <a:solidFill>
                <a:srgbClr val="000000"/>
              </a:solidFill>
              <a:latin typeface="微软雅黑" panose="020B0503020204020204" pitchFamily="34" charset="-122"/>
              <a:ea typeface="微软雅黑" panose="020B0503020204020204" pitchFamily="34" charset="-122"/>
            </a:endParaRPr>
          </a:p>
        </p:txBody>
      </p:sp>
      <p:sp>
        <p:nvSpPr>
          <p:cNvPr id="24" name="Rectangle 13" descr="FD1DDF730CE4456e89755B07FE1653D0# #Rectangle 13"/>
          <p:cNvSpPr>
            <a:spLocks noChangeArrowheads="1"/>
          </p:cNvSpPr>
          <p:nvPr/>
        </p:nvSpPr>
        <p:spPr bwMode="auto">
          <a:xfrm>
            <a:off x="355281" y="4259590"/>
            <a:ext cx="4845814" cy="175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Font typeface="Arial" charset="0"/>
              <a:buNone/>
              <a:defRPr/>
            </a:pPr>
            <a:r>
              <a:rPr lang="zh-CN" altLang="en-US" sz="1800" dirty="0">
                <a:solidFill>
                  <a:srgbClr val="000000"/>
                </a:solidFill>
                <a:latin typeface="微软雅黑" panose="020B0503020204020204" pitchFamily="34" charset="-122"/>
                <a:ea typeface="微软雅黑" panose="020B0503020204020204" pitchFamily="34" charset="-122"/>
              </a:rPr>
              <a:t>PUT和POST极为相似，都是向服务器发送数据，但它们之间有一个重要区别，PUT通常指定了资源的存放位置，而POST则没有，POST的数据存放位置由服务器自己决定。</a:t>
            </a:r>
          </a:p>
        </p:txBody>
      </p:sp>
      <p:sp>
        <p:nvSpPr>
          <p:cNvPr id="25" name="Rectangle 13" descr="FD1DDF730CE4456e89755B07FE1653D0# #Rectangle 13"/>
          <p:cNvSpPr>
            <a:spLocks noChangeArrowheads="1"/>
          </p:cNvSpPr>
          <p:nvPr/>
        </p:nvSpPr>
        <p:spPr bwMode="auto">
          <a:xfrm>
            <a:off x="7796046" y="4299801"/>
            <a:ext cx="4458036" cy="92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14" tIns="48207" rIns="96414" bIns="48207">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Font typeface="Arial" charset="0"/>
              <a:buNone/>
              <a:defRPr/>
            </a:pPr>
            <a:r>
              <a:rPr lang="zh-CN" altLang="en-US" sz="1800" dirty="0">
                <a:solidFill>
                  <a:srgbClr val="000000"/>
                </a:solidFill>
                <a:latin typeface="微软雅黑" panose="020B0503020204020204" pitchFamily="34" charset="-122"/>
                <a:ea typeface="微软雅黑" panose="020B0503020204020204" pitchFamily="34" charset="-122"/>
              </a:rPr>
              <a:t>Delete：删除某一个资源。基本上这个也很少见。</a:t>
            </a:r>
          </a:p>
        </p:txBody>
      </p:sp>
      <p:sp>
        <p:nvSpPr>
          <p:cNvPr id="26"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grpSp>
        <p:nvGrpSpPr>
          <p:cNvPr id="27" name="组合 26"/>
          <p:cNvGrpSpPr/>
          <p:nvPr/>
        </p:nvGrpSpPr>
        <p:grpSpPr>
          <a:xfrm>
            <a:off x="696797" y="3567"/>
            <a:ext cx="1113328" cy="1241561"/>
            <a:chOff x="7414667" y="3750264"/>
            <a:chExt cx="871129" cy="971266"/>
          </a:xfrm>
        </p:grpSpPr>
        <p:sp>
          <p:nvSpPr>
            <p:cNvPr id="28" name="椭圆 27"/>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29" name="文本框 28"/>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30"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接口传递数据的方式</a:t>
            </a:r>
          </a:p>
        </p:txBody>
      </p:sp>
    </p:spTree>
    <p:extLst>
      <p:ext uri="{BB962C8B-B14F-4D97-AF65-F5344CB8AC3E}">
        <p14:creationId xmlns:p14="http://schemas.microsoft.com/office/powerpoint/2010/main" val="13933904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p:val>
                                            <p:fltVal val="0.5"/>
                                          </p:val>
                                        </p:tav>
                                        <p:tav tm="100000">
                                          <p:val>
                                            <p:strVal val="#ppt_x"/>
                                          </p:val>
                                        </p:tav>
                                      </p:tavLst>
                                    </p:anim>
                                    <p:anim calcmode="lin" valueType="num">
                                      <p:cBhvr>
                                        <p:cTn id="10" dur="1000" fill="hold"/>
                                        <p:tgtEl>
                                          <p:spTgt spid="4"/>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p:val>
                                            <p:fltVal val="0.5"/>
                                          </p:val>
                                        </p:tav>
                                        <p:tav tm="100000">
                                          <p:val>
                                            <p:strVal val="#ppt_x"/>
                                          </p:val>
                                        </p:tav>
                                      </p:tavLst>
                                    </p:anim>
                                    <p:anim calcmode="lin" valueType="num">
                                      <p:cBhvr>
                                        <p:cTn id="16" dur="1000" fill="hold"/>
                                        <p:tgtEl>
                                          <p:spTgt spid="5"/>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ppt_x</p:attrName>
                                        </p:attrNameLst>
                                      </p:cBhvr>
                                      <p:tavLst>
                                        <p:tav tm="0">
                                          <p:val>
                                            <p:fltVal val="0.5"/>
                                          </p:val>
                                        </p:tav>
                                        <p:tav tm="100000">
                                          <p:val>
                                            <p:strVal val="#ppt_x"/>
                                          </p:val>
                                        </p:tav>
                                      </p:tavLst>
                                    </p:anim>
                                    <p:anim calcmode="lin" valueType="num">
                                      <p:cBhvr>
                                        <p:cTn id="22" dur="1000" fill="hold"/>
                                        <p:tgtEl>
                                          <p:spTgt spid="6"/>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ppt_x</p:attrName>
                                        </p:attrNameLst>
                                      </p:cBhvr>
                                      <p:tavLst>
                                        <p:tav tm="0">
                                          <p:val>
                                            <p:fltVal val="0.5"/>
                                          </p:val>
                                        </p:tav>
                                        <p:tav tm="100000">
                                          <p:val>
                                            <p:strVal val="#ppt_x"/>
                                          </p:val>
                                        </p:tav>
                                      </p:tavLst>
                                    </p:anim>
                                    <p:anim calcmode="lin" valueType="num">
                                      <p:cBhvr>
                                        <p:cTn id="28" dur="1000" fill="hold"/>
                                        <p:tgtEl>
                                          <p:spTgt spid="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1000" fill="hold"/>
                                        <p:tgtEl>
                                          <p:spTgt spid="17"/>
                                        </p:tgtEl>
                                        <p:attrNameLst>
                                          <p:attrName>ppt_w</p:attrName>
                                        </p:attrNameLst>
                                      </p:cBhvr>
                                      <p:tavLst>
                                        <p:tav tm="0">
                                          <p:val>
                                            <p:fltVal val="0"/>
                                          </p:val>
                                        </p:tav>
                                        <p:tav tm="100000">
                                          <p:val>
                                            <p:strVal val="#ppt_w"/>
                                          </p:val>
                                        </p:tav>
                                      </p:tavLst>
                                    </p:anim>
                                    <p:anim calcmode="lin" valueType="num">
                                      <p:cBhvr>
                                        <p:cTn id="32" dur="1000" fill="hold"/>
                                        <p:tgtEl>
                                          <p:spTgt spid="17"/>
                                        </p:tgtEl>
                                        <p:attrNameLst>
                                          <p:attrName>ppt_h</p:attrName>
                                        </p:attrNameLst>
                                      </p:cBhvr>
                                      <p:tavLst>
                                        <p:tav tm="0">
                                          <p:val>
                                            <p:fltVal val="0"/>
                                          </p:val>
                                        </p:tav>
                                        <p:tav tm="100000">
                                          <p:val>
                                            <p:strVal val="#ppt_h"/>
                                          </p:val>
                                        </p:tav>
                                      </p:tavLst>
                                    </p:anim>
                                    <p:anim calcmode="lin" valueType="num">
                                      <p:cBhvr>
                                        <p:cTn id="33" dur="1000" fill="hold"/>
                                        <p:tgtEl>
                                          <p:spTgt spid="17"/>
                                        </p:tgtEl>
                                        <p:attrNameLst>
                                          <p:attrName>ppt_x</p:attrName>
                                        </p:attrNameLst>
                                      </p:cBhvr>
                                      <p:tavLst>
                                        <p:tav tm="0">
                                          <p:val>
                                            <p:fltVal val="0.5"/>
                                          </p:val>
                                        </p:tav>
                                        <p:tav tm="100000">
                                          <p:val>
                                            <p:strVal val="#ppt_x"/>
                                          </p:val>
                                        </p:tav>
                                      </p:tavLst>
                                    </p:anim>
                                    <p:anim calcmode="lin" valueType="num">
                                      <p:cBhvr>
                                        <p:cTn id="34" dur="1000" fill="hold"/>
                                        <p:tgtEl>
                                          <p:spTgt spid="17"/>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1000" fill="hold"/>
                                        <p:tgtEl>
                                          <p:spTgt spid="18"/>
                                        </p:tgtEl>
                                        <p:attrNameLst>
                                          <p:attrName>ppt_w</p:attrName>
                                        </p:attrNameLst>
                                      </p:cBhvr>
                                      <p:tavLst>
                                        <p:tav tm="0">
                                          <p:val>
                                            <p:fltVal val="0"/>
                                          </p:val>
                                        </p:tav>
                                        <p:tav tm="100000">
                                          <p:val>
                                            <p:strVal val="#ppt_w"/>
                                          </p:val>
                                        </p:tav>
                                      </p:tavLst>
                                    </p:anim>
                                    <p:anim calcmode="lin" valueType="num">
                                      <p:cBhvr>
                                        <p:cTn id="38" dur="1000" fill="hold"/>
                                        <p:tgtEl>
                                          <p:spTgt spid="18"/>
                                        </p:tgtEl>
                                        <p:attrNameLst>
                                          <p:attrName>ppt_h</p:attrName>
                                        </p:attrNameLst>
                                      </p:cBhvr>
                                      <p:tavLst>
                                        <p:tav tm="0">
                                          <p:val>
                                            <p:fltVal val="0"/>
                                          </p:val>
                                        </p:tav>
                                        <p:tav tm="100000">
                                          <p:val>
                                            <p:strVal val="#ppt_h"/>
                                          </p:val>
                                        </p:tav>
                                      </p:tavLst>
                                    </p:anim>
                                    <p:anim calcmode="lin" valueType="num">
                                      <p:cBhvr>
                                        <p:cTn id="39" dur="1000" fill="hold"/>
                                        <p:tgtEl>
                                          <p:spTgt spid="18"/>
                                        </p:tgtEl>
                                        <p:attrNameLst>
                                          <p:attrName>ppt_x</p:attrName>
                                        </p:attrNameLst>
                                      </p:cBhvr>
                                      <p:tavLst>
                                        <p:tav tm="0">
                                          <p:val>
                                            <p:fltVal val="0.5"/>
                                          </p:val>
                                        </p:tav>
                                        <p:tav tm="100000">
                                          <p:val>
                                            <p:strVal val="#ppt_x"/>
                                          </p:val>
                                        </p:tav>
                                      </p:tavLst>
                                    </p:anim>
                                    <p:anim calcmode="lin" valueType="num">
                                      <p:cBhvr>
                                        <p:cTn id="40" dur="1000" fill="hold"/>
                                        <p:tgtEl>
                                          <p:spTgt spid="18"/>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fltVal val="0"/>
                                          </p:val>
                                        </p:tav>
                                        <p:tav tm="100000">
                                          <p:val>
                                            <p:strVal val="#ppt_w"/>
                                          </p:val>
                                        </p:tav>
                                      </p:tavLst>
                                    </p:anim>
                                    <p:anim calcmode="lin" valueType="num">
                                      <p:cBhvr>
                                        <p:cTn id="44" dur="1000" fill="hold"/>
                                        <p:tgtEl>
                                          <p:spTgt spid="19"/>
                                        </p:tgtEl>
                                        <p:attrNameLst>
                                          <p:attrName>ppt_h</p:attrName>
                                        </p:attrNameLst>
                                      </p:cBhvr>
                                      <p:tavLst>
                                        <p:tav tm="0">
                                          <p:val>
                                            <p:fltVal val="0"/>
                                          </p:val>
                                        </p:tav>
                                        <p:tav tm="100000">
                                          <p:val>
                                            <p:strVal val="#ppt_h"/>
                                          </p:val>
                                        </p:tav>
                                      </p:tavLst>
                                    </p:anim>
                                    <p:anim calcmode="lin" valueType="num">
                                      <p:cBhvr>
                                        <p:cTn id="45" dur="1000" fill="hold"/>
                                        <p:tgtEl>
                                          <p:spTgt spid="19"/>
                                        </p:tgtEl>
                                        <p:attrNameLst>
                                          <p:attrName>ppt_x</p:attrName>
                                        </p:attrNameLst>
                                      </p:cBhvr>
                                      <p:tavLst>
                                        <p:tav tm="0">
                                          <p:val>
                                            <p:fltVal val="0.5"/>
                                          </p:val>
                                        </p:tav>
                                        <p:tav tm="100000">
                                          <p:val>
                                            <p:strVal val="#ppt_x"/>
                                          </p:val>
                                        </p:tav>
                                      </p:tavLst>
                                    </p:anim>
                                    <p:anim calcmode="lin" valueType="num">
                                      <p:cBhvr>
                                        <p:cTn id="46" dur="1000" fill="hold"/>
                                        <p:tgtEl>
                                          <p:spTgt spid="19"/>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1000" fill="hold"/>
                                        <p:tgtEl>
                                          <p:spTgt spid="20"/>
                                        </p:tgtEl>
                                        <p:attrNameLst>
                                          <p:attrName>ppt_w</p:attrName>
                                        </p:attrNameLst>
                                      </p:cBhvr>
                                      <p:tavLst>
                                        <p:tav tm="0">
                                          <p:val>
                                            <p:fltVal val="0"/>
                                          </p:val>
                                        </p:tav>
                                        <p:tav tm="100000">
                                          <p:val>
                                            <p:strVal val="#ppt_w"/>
                                          </p:val>
                                        </p:tav>
                                      </p:tavLst>
                                    </p:anim>
                                    <p:anim calcmode="lin" valueType="num">
                                      <p:cBhvr>
                                        <p:cTn id="50" dur="1000" fill="hold"/>
                                        <p:tgtEl>
                                          <p:spTgt spid="20"/>
                                        </p:tgtEl>
                                        <p:attrNameLst>
                                          <p:attrName>ppt_h</p:attrName>
                                        </p:attrNameLst>
                                      </p:cBhvr>
                                      <p:tavLst>
                                        <p:tav tm="0">
                                          <p:val>
                                            <p:fltVal val="0"/>
                                          </p:val>
                                        </p:tav>
                                        <p:tav tm="100000">
                                          <p:val>
                                            <p:strVal val="#ppt_h"/>
                                          </p:val>
                                        </p:tav>
                                      </p:tavLst>
                                    </p:anim>
                                    <p:anim calcmode="lin" valueType="num">
                                      <p:cBhvr>
                                        <p:cTn id="51" dur="1000" fill="hold"/>
                                        <p:tgtEl>
                                          <p:spTgt spid="20"/>
                                        </p:tgtEl>
                                        <p:attrNameLst>
                                          <p:attrName>ppt_x</p:attrName>
                                        </p:attrNameLst>
                                      </p:cBhvr>
                                      <p:tavLst>
                                        <p:tav tm="0">
                                          <p:val>
                                            <p:fltVal val="0.5"/>
                                          </p:val>
                                        </p:tav>
                                        <p:tav tm="100000">
                                          <p:val>
                                            <p:strVal val="#ppt_x"/>
                                          </p:val>
                                        </p:tav>
                                      </p:tavLst>
                                    </p:anim>
                                    <p:anim calcmode="lin" valueType="num">
                                      <p:cBhvr>
                                        <p:cTn id="52" dur="1000" fill="hold"/>
                                        <p:tgtEl>
                                          <p:spTgt spid="20"/>
                                        </p:tgtEl>
                                        <p:attrNameLst>
                                          <p:attrName>ppt_y</p:attrName>
                                        </p:attrNameLst>
                                      </p:cBhvr>
                                      <p:tavLst>
                                        <p:tav tm="0">
                                          <p:val>
                                            <p:fltVal val="0.5"/>
                                          </p:val>
                                        </p:tav>
                                        <p:tav tm="100000">
                                          <p:val>
                                            <p:strVal val="#ppt_y"/>
                                          </p:val>
                                        </p:tav>
                                      </p:tavLst>
                                    </p:anim>
                                  </p:childTnLst>
                                </p:cTn>
                              </p:par>
                              <p:par>
                                <p:cTn id="53" presetID="35" presetClass="entr" presetSubtype="0" fill="hold" grpId="1"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style.rotation</p:attrName>
                                        </p:attrNameLst>
                                      </p:cBhvr>
                                      <p:tavLst>
                                        <p:tav tm="0">
                                          <p:val>
                                            <p:fltVal val="720"/>
                                          </p:val>
                                        </p:tav>
                                        <p:tav tm="100000">
                                          <p:val>
                                            <p:fltVal val="0"/>
                                          </p:val>
                                        </p:tav>
                                      </p:tavLst>
                                    </p:anim>
                                    <p:anim calcmode="lin" valueType="num">
                                      <p:cBhvr>
                                        <p:cTn id="57" dur="1000" fill="hold"/>
                                        <p:tgtEl>
                                          <p:spTgt spid="4"/>
                                        </p:tgtEl>
                                        <p:attrNameLst>
                                          <p:attrName>ppt_h</p:attrName>
                                        </p:attrNameLst>
                                      </p:cBhvr>
                                      <p:tavLst>
                                        <p:tav tm="0">
                                          <p:val>
                                            <p:fltVal val="0"/>
                                          </p:val>
                                        </p:tav>
                                        <p:tav tm="100000">
                                          <p:val>
                                            <p:strVal val="#ppt_h"/>
                                          </p:val>
                                        </p:tav>
                                      </p:tavLst>
                                    </p:anim>
                                    <p:anim calcmode="lin" valueType="num">
                                      <p:cBhvr>
                                        <p:cTn id="58" dur="1000" fill="hold"/>
                                        <p:tgtEl>
                                          <p:spTgt spid="4"/>
                                        </p:tgtEl>
                                        <p:attrNameLst>
                                          <p:attrName>ppt_w</p:attrName>
                                        </p:attrNameLst>
                                      </p:cBhvr>
                                      <p:tavLst>
                                        <p:tav tm="0">
                                          <p:val>
                                            <p:fltVal val="0"/>
                                          </p:val>
                                        </p:tav>
                                        <p:tav tm="100000">
                                          <p:val>
                                            <p:strVal val="#ppt_w"/>
                                          </p:val>
                                        </p:tav>
                                      </p:tavLst>
                                    </p:anim>
                                  </p:childTnLst>
                                </p:cTn>
                              </p:par>
                              <p:par>
                                <p:cTn id="59" presetID="35" presetClass="entr" presetSubtype="0" fill="hold" grpId="1" nodeType="with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1000"/>
                                        <p:tgtEl>
                                          <p:spTgt spid="5"/>
                                        </p:tgtEl>
                                      </p:cBhvr>
                                    </p:animEffect>
                                    <p:anim calcmode="lin" valueType="num">
                                      <p:cBhvr>
                                        <p:cTn id="62" dur="1000" fill="hold"/>
                                        <p:tgtEl>
                                          <p:spTgt spid="5"/>
                                        </p:tgtEl>
                                        <p:attrNameLst>
                                          <p:attrName>style.rotation</p:attrName>
                                        </p:attrNameLst>
                                      </p:cBhvr>
                                      <p:tavLst>
                                        <p:tav tm="0">
                                          <p:val>
                                            <p:fltVal val="720"/>
                                          </p:val>
                                        </p:tav>
                                        <p:tav tm="100000">
                                          <p:val>
                                            <p:fltVal val="0"/>
                                          </p:val>
                                        </p:tav>
                                      </p:tavLst>
                                    </p:anim>
                                    <p:anim calcmode="lin" valueType="num">
                                      <p:cBhvr>
                                        <p:cTn id="63" dur="1000" fill="hold"/>
                                        <p:tgtEl>
                                          <p:spTgt spid="5"/>
                                        </p:tgtEl>
                                        <p:attrNameLst>
                                          <p:attrName>ppt_h</p:attrName>
                                        </p:attrNameLst>
                                      </p:cBhvr>
                                      <p:tavLst>
                                        <p:tav tm="0">
                                          <p:val>
                                            <p:fltVal val="0"/>
                                          </p:val>
                                        </p:tav>
                                        <p:tav tm="100000">
                                          <p:val>
                                            <p:strVal val="#ppt_h"/>
                                          </p:val>
                                        </p:tav>
                                      </p:tavLst>
                                    </p:anim>
                                    <p:anim calcmode="lin" valueType="num">
                                      <p:cBhvr>
                                        <p:cTn id="64" dur="1000" fill="hold"/>
                                        <p:tgtEl>
                                          <p:spTgt spid="5"/>
                                        </p:tgtEl>
                                        <p:attrNameLst>
                                          <p:attrName>ppt_w</p:attrName>
                                        </p:attrNameLst>
                                      </p:cBhvr>
                                      <p:tavLst>
                                        <p:tav tm="0">
                                          <p:val>
                                            <p:fltVal val="0"/>
                                          </p:val>
                                        </p:tav>
                                        <p:tav tm="100000">
                                          <p:val>
                                            <p:strVal val="#ppt_w"/>
                                          </p:val>
                                        </p:tav>
                                      </p:tavLst>
                                    </p:anim>
                                  </p:childTnLst>
                                </p:cTn>
                              </p:par>
                              <p:par>
                                <p:cTn id="65" presetID="35" presetClass="entr" presetSubtype="0" fill="hold" grpId="1" nodeType="with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1000"/>
                                        <p:tgtEl>
                                          <p:spTgt spid="6"/>
                                        </p:tgtEl>
                                      </p:cBhvr>
                                    </p:animEffect>
                                    <p:anim calcmode="lin" valueType="num">
                                      <p:cBhvr>
                                        <p:cTn id="68" dur="1000" fill="hold"/>
                                        <p:tgtEl>
                                          <p:spTgt spid="6"/>
                                        </p:tgtEl>
                                        <p:attrNameLst>
                                          <p:attrName>style.rotation</p:attrName>
                                        </p:attrNameLst>
                                      </p:cBhvr>
                                      <p:tavLst>
                                        <p:tav tm="0">
                                          <p:val>
                                            <p:fltVal val="720"/>
                                          </p:val>
                                        </p:tav>
                                        <p:tav tm="100000">
                                          <p:val>
                                            <p:fltVal val="0"/>
                                          </p:val>
                                        </p:tav>
                                      </p:tavLst>
                                    </p:anim>
                                    <p:anim calcmode="lin" valueType="num">
                                      <p:cBhvr>
                                        <p:cTn id="69" dur="1000" fill="hold"/>
                                        <p:tgtEl>
                                          <p:spTgt spid="6"/>
                                        </p:tgtEl>
                                        <p:attrNameLst>
                                          <p:attrName>ppt_h</p:attrName>
                                        </p:attrNameLst>
                                      </p:cBhvr>
                                      <p:tavLst>
                                        <p:tav tm="0">
                                          <p:val>
                                            <p:fltVal val="0"/>
                                          </p:val>
                                        </p:tav>
                                        <p:tav tm="100000">
                                          <p:val>
                                            <p:strVal val="#ppt_h"/>
                                          </p:val>
                                        </p:tav>
                                      </p:tavLst>
                                    </p:anim>
                                    <p:anim calcmode="lin" valueType="num">
                                      <p:cBhvr>
                                        <p:cTn id="70" dur="1000" fill="hold"/>
                                        <p:tgtEl>
                                          <p:spTgt spid="6"/>
                                        </p:tgtEl>
                                        <p:attrNameLst>
                                          <p:attrName>ppt_w</p:attrName>
                                        </p:attrNameLst>
                                      </p:cBhvr>
                                      <p:tavLst>
                                        <p:tav tm="0">
                                          <p:val>
                                            <p:fltVal val="0"/>
                                          </p:val>
                                        </p:tav>
                                        <p:tav tm="100000">
                                          <p:val>
                                            <p:strVal val="#ppt_w"/>
                                          </p:val>
                                        </p:tav>
                                      </p:tavLst>
                                    </p:anim>
                                  </p:childTnLst>
                                </p:cTn>
                              </p:par>
                              <p:par>
                                <p:cTn id="71" presetID="35" presetClass="entr" presetSubtype="0" fill="hold" grpId="1" nodeType="with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1000"/>
                                        <p:tgtEl>
                                          <p:spTgt spid="7"/>
                                        </p:tgtEl>
                                      </p:cBhvr>
                                    </p:animEffect>
                                    <p:anim calcmode="lin" valueType="num">
                                      <p:cBhvr>
                                        <p:cTn id="74" dur="1000" fill="hold"/>
                                        <p:tgtEl>
                                          <p:spTgt spid="7"/>
                                        </p:tgtEl>
                                        <p:attrNameLst>
                                          <p:attrName>style.rotation</p:attrName>
                                        </p:attrNameLst>
                                      </p:cBhvr>
                                      <p:tavLst>
                                        <p:tav tm="0">
                                          <p:val>
                                            <p:fltVal val="720"/>
                                          </p:val>
                                        </p:tav>
                                        <p:tav tm="100000">
                                          <p:val>
                                            <p:fltVal val="0"/>
                                          </p:val>
                                        </p:tav>
                                      </p:tavLst>
                                    </p:anim>
                                    <p:anim calcmode="lin" valueType="num">
                                      <p:cBhvr>
                                        <p:cTn id="75" dur="1000" fill="hold"/>
                                        <p:tgtEl>
                                          <p:spTgt spid="7"/>
                                        </p:tgtEl>
                                        <p:attrNameLst>
                                          <p:attrName>ppt_h</p:attrName>
                                        </p:attrNameLst>
                                      </p:cBhvr>
                                      <p:tavLst>
                                        <p:tav tm="0">
                                          <p:val>
                                            <p:fltVal val="0"/>
                                          </p:val>
                                        </p:tav>
                                        <p:tav tm="100000">
                                          <p:val>
                                            <p:strVal val="#ppt_h"/>
                                          </p:val>
                                        </p:tav>
                                      </p:tavLst>
                                    </p:anim>
                                    <p:anim calcmode="lin" valueType="num">
                                      <p:cBhvr>
                                        <p:cTn id="76" dur="1000" fill="hold"/>
                                        <p:tgtEl>
                                          <p:spTgt spid="7"/>
                                        </p:tgtEl>
                                        <p:attrNameLst>
                                          <p:attrName>ppt_w</p:attrName>
                                        </p:attrNameLst>
                                      </p:cBhvr>
                                      <p:tavLst>
                                        <p:tav tm="0">
                                          <p:val>
                                            <p:fltVal val="0"/>
                                          </p:val>
                                        </p:tav>
                                        <p:tav tm="100000">
                                          <p:val>
                                            <p:strVal val="#ppt_w"/>
                                          </p:val>
                                        </p:tav>
                                      </p:tavLst>
                                    </p:anim>
                                  </p:childTnLst>
                                </p:cTn>
                              </p:par>
                              <p:par>
                                <p:cTn id="77" presetID="35" presetClass="entr" presetSubtype="0" fill="hold" grpId="1"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style.rotation</p:attrName>
                                        </p:attrNameLst>
                                      </p:cBhvr>
                                      <p:tavLst>
                                        <p:tav tm="0">
                                          <p:val>
                                            <p:fltVal val="720"/>
                                          </p:val>
                                        </p:tav>
                                        <p:tav tm="100000">
                                          <p:val>
                                            <p:fltVal val="0"/>
                                          </p:val>
                                        </p:tav>
                                      </p:tavLst>
                                    </p:anim>
                                    <p:anim calcmode="lin" valueType="num">
                                      <p:cBhvr>
                                        <p:cTn id="81" dur="1000" fill="hold"/>
                                        <p:tgtEl>
                                          <p:spTgt spid="17"/>
                                        </p:tgtEl>
                                        <p:attrNameLst>
                                          <p:attrName>ppt_h</p:attrName>
                                        </p:attrNameLst>
                                      </p:cBhvr>
                                      <p:tavLst>
                                        <p:tav tm="0">
                                          <p:val>
                                            <p:fltVal val="0"/>
                                          </p:val>
                                        </p:tav>
                                        <p:tav tm="100000">
                                          <p:val>
                                            <p:strVal val="#ppt_h"/>
                                          </p:val>
                                        </p:tav>
                                      </p:tavLst>
                                    </p:anim>
                                    <p:anim calcmode="lin" valueType="num">
                                      <p:cBhvr>
                                        <p:cTn id="82" dur="1000" fill="hold"/>
                                        <p:tgtEl>
                                          <p:spTgt spid="17"/>
                                        </p:tgtEl>
                                        <p:attrNameLst>
                                          <p:attrName>ppt_w</p:attrName>
                                        </p:attrNameLst>
                                      </p:cBhvr>
                                      <p:tavLst>
                                        <p:tav tm="0">
                                          <p:val>
                                            <p:fltVal val="0"/>
                                          </p:val>
                                        </p:tav>
                                        <p:tav tm="100000">
                                          <p:val>
                                            <p:strVal val="#ppt_w"/>
                                          </p:val>
                                        </p:tav>
                                      </p:tavLst>
                                    </p:anim>
                                  </p:childTnLst>
                                </p:cTn>
                              </p:par>
                              <p:par>
                                <p:cTn id="83" presetID="35" presetClass="entr" presetSubtype="0" fill="hold" grpId="1" nodeType="with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1000"/>
                                        <p:tgtEl>
                                          <p:spTgt spid="18"/>
                                        </p:tgtEl>
                                      </p:cBhvr>
                                    </p:animEffect>
                                    <p:anim calcmode="lin" valueType="num">
                                      <p:cBhvr>
                                        <p:cTn id="86" dur="1000" fill="hold"/>
                                        <p:tgtEl>
                                          <p:spTgt spid="18"/>
                                        </p:tgtEl>
                                        <p:attrNameLst>
                                          <p:attrName>style.rotation</p:attrName>
                                        </p:attrNameLst>
                                      </p:cBhvr>
                                      <p:tavLst>
                                        <p:tav tm="0">
                                          <p:val>
                                            <p:fltVal val="720"/>
                                          </p:val>
                                        </p:tav>
                                        <p:tav tm="100000">
                                          <p:val>
                                            <p:fltVal val="0"/>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 calcmode="lin" valueType="num">
                                      <p:cBhvr>
                                        <p:cTn id="88" dur="1000" fill="hold"/>
                                        <p:tgtEl>
                                          <p:spTgt spid="18"/>
                                        </p:tgtEl>
                                        <p:attrNameLst>
                                          <p:attrName>ppt_w</p:attrName>
                                        </p:attrNameLst>
                                      </p:cBhvr>
                                      <p:tavLst>
                                        <p:tav tm="0">
                                          <p:val>
                                            <p:fltVal val="0"/>
                                          </p:val>
                                        </p:tav>
                                        <p:tav tm="100000">
                                          <p:val>
                                            <p:strVal val="#ppt_w"/>
                                          </p:val>
                                        </p:tav>
                                      </p:tavLst>
                                    </p:anim>
                                  </p:childTnLst>
                                </p:cTn>
                              </p:par>
                              <p:par>
                                <p:cTn id="89" presetID="35" presetClass="entr" presetSubtype="0" fill="hold" grpId="1" nodeType="with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style.rotation</p:attrName>
                                        </p:attrNameLst>
                                      </p:cBhvr>
                                      <p:tavLst>
                                        <p:tav tm="0">
                                          <p:val>
                                            <p:fltVal val="720"/>
                                          </p:val>
                                        </p:tav>
                                        <p:tav tm="100000">
                                          <p:val>
                                            <p:fltVal val="0"/>
                                          </p:val>
                                        </p:tav>
                                      </p:tavLst>
                                    </p:anim>
                                    <p:anim calcmode="lin" valueType="num">
                                      <p:cBhvr>
                                        <p:cTn id="93" dur="1000" fill="hold"/>
                                        <p:tgtEl>
                                          <p:spTgt spid="19"/>
                                        </p:tgtEl>
                                        <p:attrNameLst>
                                          <p:attrName>ppt_h</p:attrName>
                                        </p:attrNameLst>
                                      </p:cBhvr>
                                      <p:tavLst>
                                        <p:tav tm="0">
                                          <p:val>
                                            <p:fltVal val="0"/>
                                          </p:val>
                                        </p:tav>
                                        <p:tav tm="100000">
                                          <p:val>
                                            <p:strVal val="#ppt_h"/>
                                          </p:val>
                                        </p:tav>
                                      </p:tavLst>
                                    </p:anim>
                                    <p:anim calcmode="lin" valueType="num">
                                      <p:cBhvr>
                                        <p:cTn id="94" dur="1000" fill="hold"/>
                                        <p:tgtEl>
                                          <p:spTgt spid="19"/>
                                        </p:tgtEl>
                                        <p:attrNameLst>
                                          <p:attrName>ppt_w</p:attrName>
                                        </p:attrNameLst>
                                      </p:cBhvr>
                                      <p:tavLst>
                                        <p:tav tm="0">
                                          <p:val>
                                            <p:fltVal val="0"/>
                                          </p:val>
                                        </p:tav>
                                        <p:tav tm="100000">
                                          <p:val>
                                            <p:strVal val="#ppt_w"/>
                                          </p:val>
                                        </p:tav>
                                      </p:tavLst>
                                    </p:anim>
                                  </p:childTnLst>
                                </p:cTn>
                              </p:par>
                              <p:par>
                                <p:cTn id="95" presetID="35" presetClass="entr" presetSubtype="0" fill="hold" grpId="1" nodeType="with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1000"/>
                                        <p:tgtEl>
                                          <p:spTgt spid="20"/>
                                        </p:tgtEl>
                                      </p:cBhvr>
                                    </p:animEffect>
                                    <p:anim calcmode="lin" valueType="num">
                                      <p:cBhvr>
                                        <p:cTn id="98" dur="1000" fill="hold"/>
                                        <p:tgtEl>
                                          <p:spTgt spid="20"/>
                                        </p:tgtEl>
                                        <p:attrNameLst>
                                          <p:attrName>style.rotation</p:attrName>
                                        </p:attrNameLst>
                                      </p:cBhvr>
                                      <p:tavLst>
                                        <p:tav tm="0">
                                          <p:val>
                                            <p:fltVal val="720"/>
                                          </p:val>
                                        </p:tav>
                                        <p:tav tm="100000">
                                          <p:val>
                                            <p:fltVal val="0"/>
                                          </p:val>
                                        </p:tav>
                                      </p:tavLst>
                                    </p:anim>
                                    <p:anim calcmode="lin" valueType="num">
                                      <p:cBhvr>
                                        <p:cTn id="99" dur="1000" fill="hold"/>
                                        <p:tgtEl>
                                          <p:spTgt spid="20"/>
                                        </p:tgtEl>
                                        <p:attrNameLst>
                                          <p:attrName>ppt_h</p:attrName>
                                        </p:attrNameLst>
                                      </p:cBhvr>
                                      <p:tavLst>
                                        <p:tav tm="0">
                                          <p:val>
                                            <p:fltVal val="0"/>
                                          </p:val>
                                        </p:tav>
                                        <p:tav tm="100000">
                                          <p:val>
                                            <p:strVal val="#ppt_h"/>
                                          </p:val>
                                        </p:tav>
                                      </p:tavLst>
                                    </p:anim>
                                    <p:anim calcmode="lin" valueType="num">
                                      <p:cBhvr>
                                        <p:cTn id="100" dur="1000" fill="hold"/>
                                        <p:tgtEl>
                                          <p:spTgt spid="20"/>
                                        </p:tgtEl>
                                        <p:attrNameLst>
                                          <p:attrName>ppt_w</p:attrName>
                                        </p:attrNameLst>
                                      </p:cBhvr>
                                      <p:tavLst>
                                        <p:tav tm="0">
                                          <p:val>
                                            <p:fltVal val="0"/>
                                          </p:val>
                                        </p:tav>
                                        <p:tav tm="100000">
                                          <p:val>
                                            <p:strVal val="#ppt_w"/>
                                          </p:val>
                                        </p:tav>
                                      </p:tavLst>
                                    </p:anim>
                                  </p:childTnLst>
                                </p:cTn>
                              </p:par>
                            </p:childTnLst>
                          </p:cTn>
                        </p:par>
                        <p:par>
                          <p:cTn id="101" fill="hold">
                            <p:stCondLst>
                              <p:cond delay="1000"/>
                            </p:stCondLst>
                            <p:childTnLst>
                              <p:par>
                                <p:cTn id="102" presetID="23" presetClass="entr" presetSubtype="528" fill="hold" grpId="0" nodeType="afterEffect">
                                  <p:stCondLst>
                                    <p:cond delay="0"/>
                                  </p:stCondLst>
                                  <p:childTnLst>
                                    <p:set>
                                      <p:cBhvr>
                                        <p:cTn id="103" dur="1" fill="hold">
                                          <p:stCondLst>
                                            <p:cond delay="0"/>
                                          </p:stCondLst>
                                        </p:cTn>
                                        <p:tgtEl>
                                          <p:spTgt spid="10"/>
                                        </p:tgtEl>
                                        <p:attrNameLst>
                                          <p:attrName>style.visibility</p:attrName>
                                        </p:attrNameLst>
                                      </p:cBhvr>
                                      <p:to>
                                        <p:strVal val="visible"/>
                                      </p:to>
                                    </p:set>
                                    <p:anim calcmode="lin" valueType="num">
                                      <p:cBhvr>
                                        <p:cTn id="104" dur="1500" fill="hold"/>
                                        <p:tgtEl>
                                          <p:spTgt spid="10"/>
                                        </p:tgtEl>
                                        <p:attrNameLst>
                                          <p:attrName>ppt_w</p:attrName>
                                        </p:attrNameLst>
                                      </p:cBhvr>
                                      <p:tavLst>
                                        <p:tav tm="0">
                                          <p:val>
                                            <p:fltVal val="0"/>
                                          </p:val>
                                        </p:tav>
                                        <p:tav tm="100000">
                                          <p:val>
                                            <p:strVal val="#ppt_w"/>
                                          </p:val>
                                        </p:tav>
                                      </p:tavLst>
                                    </p:anim>
                                    <p:anim calcmode="lin" valueType="num">
                                      <p:cBhvr>
                                        <p:cTn id="105" dur="1500" fill="hold"/>
                                        <p:tgtEl>
                                          <p:spTgt spid="10"/>
                                        </p:tgtEl>
                                        <p:attrNameLst>
                                          <p:attrName>ppt_h</p:attrName>
                                        </p:attrNameLst>
                                      </p:cBhvr>
                                      <p:tavLst>
                                        <p:tav tm="0">
                                          <p:val>
                                            <p:fltVal val="0"/>
                                          </p:val>
                                        </p:tav>
                                        <p:tav tm="100000">
                                          <p:val>
                                            <p:strVal val="#ppt_h"/>
                                          </p:val>
                                        </p:tav>
                                      </p:tavLst>
                                    </p:anim>
                                    <p:anim calcmode="lin" valueType="num">
                                      <p:cBhvr>
                                        <p:cTn id="106" dur="1500" fill="hold"/>
                                        <p:tgtEl>
                                          <p:spTgt spid="10"/>
                                        </p:tgtEl>
                                        <p:attrNameLst>
                                          <p:attrName>ppt_x</p:attrName>
                                        </p:attrNameLst>
                                      </p:cBhvr>
                                      <p:tavLst>
                                        <p:tav tm="0">
                                          <p:val>
                                            <p:fltVal val="0.5"/>
                                          </p:val>
                                        </p:tav>
                                        <p:tav tm="100000">
                                          <p:val>
                                            <p:strVal val="#ppt_x"/>
                                          </p:val>
                                        </p:tav>
                                      </p:tavLst>
                                    </p:anim>
                                    <p:anim calcmode="lin" valueType="num">
                                      <p:cBhvr>
                                        <p:cTn id="107" dur="1500" fill="hold"/>
                                        <p:tgtEl>
                                          <p:spTgt spid="10"/>
                                        </p:tgtEl>
                                        <p:attrNameLst>
                                          <p:attrName>ppt_y</p:attrName>
                                        </p:attrNameLst>
                                      </p:cBhvr>
                                      <p:tavLst>
                                        <p:tav tm="0">
                                          <p:val>
                                            <p:fltVal val="0.5"/>
                                          </p:val>
                                        </p:tav>
                                        <p:tav tm="100000">
                                          <p:val>
                                            <p:strVal val="#ppt_y"/>
                                          </p:val>
                                        </p:tav>
                                      </p:tavLst>
                                    </p:anim>
                                  </p:childTnLst>
                                </p:cTn>
                              </p:par>
                              <p:par>
                                <p:cTn id="108" presetID="23" presetClass="entr" presetSubtype="528" fill="hold" grpId="0" nodeType="withEffect">
                                  <p:stCondLst>
                                    <p:cond delay="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1500" fill="hold"/>
                                        <p:tgtEl>
                                          <p:spTgt spid="21"/>
                                        </p:tgtEl>
                                        <p:attrNameLst>
                                          <p:attrName>ppt_w</p:attrName>
                                        </p:attrNameLst>
                                      </p:cBhvr>
                                      <p:tavLst>
                                        <p:tav tm="0">
                                          <p:val>
                                            <p:fltVal val="0"/>
                                          </p:val>
                                        </p:tav>
                                        <p:tav tm="100000">
                                          <p:val>
                                            <p:strVal val="#ppt_w"/>
                                          </p:val>
                                        </p:tav>
                                      </p:tavLst>
                                    </p:anim>
                                    <p:anim calcmode="lin" valueType="num">
                                      <p:cBhvr>
                                        <p:cTn id="111" dur="1500" fill="hold"/>
                                        <p:tgtEl>
                                          <p:spTgt spid="21"/>
                                        </p:tgtEl>
                                        <p:attrNameLst>
                                          <p:attrName>ppt_h</p:attrName>
                                        </p:attrNameLst>
                                      </p:cBhvr>
                                      <p:tavLst>
                                        <p:tav tm="0">
                                          <p:val>
                                            <p:fltVal val="0"/>
                                          </p:val>
                                        </p:tav>
                                        <p:tav tm="100000">
                                          <p:val>
                                            <p:strVal val="#ppt_h"/>
                                          </p:val>
                                        </p:tav>
                                      </p:tavLst>
                                    </p:anim>
                                    <p:anim calcmode="lin" valueType="num">
                                      <p:cBhvr>
                                        <p:cTn id="112" dur="1500" fill="hold"/>
                                        <p:tgtEl>
                                          <p:spTgt spid="21"/>
                                        </p:tgtEl>
                                        <p:attrNameLst>
                                          <p:attrName>ppt_x</p:attrName>
                                        </p:attrNameLst>
                                      </p:cBhvr>
                                      <p:tavLst>
                                        <p:tav tm="0">
                                          <p:val>
                                            <p:fltVal val="0.5"/>
                                          </p:val>
                                        </p:tav>
                                        <p:tav tm="100000">
                                          <p:val>
                                            <p:strVal val="#ppt_x"/>
                                          </p:val>
                                        </p:tav>
                                      </p:tavLst>
                                    </p:anim>
                                    <p:anim calcmode="lin" valueType="num">
                                      <p:cBhvr>
                                        <p:cTn id="113" dur="1500" fill="hold"/>
                                        <p:tgtEl>
                                          <p:spTgt spid="21"/>
                                        </p:tgtEl>
                                        <p:attrNameLst>
                                          <p:attrName>ppt_y</p:attrName>
                                        </p:attrNameLst>
                                      </p:cBhvr>
                                      <p:tavLst>
                                        <p:tav tm="0">
                                          <p:val>
                                            <p:fltVal val="0.5"/>
                                          </p:val>
                                        </p:tav>
                                        <p:tav tm="100000">
                                          <p:val>
                                            <p:strVal val="#ppt_y"/>
                                          </p:val>
                                        </p:tav>
                                      </p:tavLst>
                                    </p:anim>
                                  </p:childTnLst>
                                </p:cTn>
                              </p:par>
                            </p:childTnLst>
                          </p:cTn>
                        </p:par>
                        <p:par>
                          <p:cTn id="114" fill="hold">
                            <p:stCondLst>
                              <p:cond delay="2500"/>
                            </p:stCondLst>
                            <p:childTnLst>
                              <p:par>
                                <p:cTn id="115" presetID="53" presetClass="entr" presetSubtype="16" fill="hold" nodeType="afterEffect">
                                  <p:stCondLst>
                                    <p:cond delay="0"/>
                                  </p:stCondLst>
                                  <p:iterate type="lt">
                                    <p:tmPct val="10000"/>
                                  </p:iterate>
                                  <p:childTnLst>
                                    <p:set>
                                      <p:cBhvr>
                                        <p:cTn id="116" dur="1" fill="hold">
                                          <p:stCondLst>
                                            <p:cond delay="0"/>
                                          </p:stCondLst>
                                        </p:cTn>
                                        <p:tgtEl>
                                          <p:spTgt spid="27"/>
                                        </p:tgtEl>
                                        <p:attrNameLst>
                                          <p:attrName>style.visibility</p:attrName>
                                        </p:attrNameLst>
                                      </p:cBhvr>
                                      <p:to>
                                        <p:strVal val="visible"/>
                                      </p:to>
                                    </p:set>
                                    <p:anim calcmode="lin" valueType="num">
                                      <p:cBhvr>
                                        <p:cTn id="117" dur="500" fill="hold"/>
                                        <p:tgtEl>
                                          <p:spTgt spid="27"/>
                                        </p:tgtEl>
                                        <p:attrNameLst>
                                          <p:attrName>ppt_w</p:attrName>
                                        </p:attrNameLst>
                                      </p:cBhvr>
                                      <p:tavLst>
                                        <p:tav tm="0">
                                          <p:val>
                                            <p:fltVal val="0"/>
                                          </p:val>
                                        </p:tav>
                                        <p:tav tm="100000">
                                          <p:val>
                                            <p:strVal val="#ppt_w"/>
                                          </p:val>
                                        </p:tav>
                                      </p:tavLst>
                                    </p:anim>
                                    <p:anim calcmode="lin" valueType="num">
                                      <p:cBhvr>
                                        <p:cTn id="118" dur="500" fill="hold"/>
                                        <p:tgtEl>
                                          <p:spTgt spid="27"/>
                                        </p:tgtEl>
                                        <p:attrNameLst>
                                          <p:attrName>ppt_h</p:attrName>
                                        </p:attrNameLst>
                                      </p:cBhvr>
                                      <p:tavLst>
                                        <p:tav tm="0">
                                          <p:val>
                                            <p:fltVal val="0"/>
                                          </p:val>
                                        </p:tav>
                                        <p:tav tm="100000">
                                          <p:val>
                                            <p:strVal val="#ppt_h"/>
                                          </p:val>
                                        </p:tav>
                                      </p:tavLst>
                                    </p:anim>
                                    <p:animEffect transition="in" filter="fade">
                                      <p:cBhvr>
                                        <p:cTn id="119" dur="500"/>
                                        <p:tgtEl>
                                          <p:spTgt spid="27"/>
                                        </p:tgtEl>
                                      </p:cBhvr>
                                    </p:animEffect>
                                  </p:childTnLst>
                                </p:cTn>
                              </p:par>
                            </p:childTnLst>
                          </p:cTn>
                        </p:par>
                        <p:par>
                          <p:cTn id="120" fill="hold">
                            <p:stCondLst>
                              <p:cond delay="3000"/>
                            </p:stCondLst>
                            <p:childTnLst>
                              <p:par>
                                <p:cTn id="121" presetID="42" presetClass="entr" presetSubtype="0" fill="hold" grpId="0" nodeType="afterEffect">
                                  <p:stCondLst>
                                    <p:cond delay="0"/>
                                  </p:stCondLst>
                                  <p:iterate type="lt">
                                    <p:tmPct val="10000"/>
                                  </p:iterate>
                                  <p:childTnLst>
                                    <p:set>
                                      <p:cBhvr>
                                        <p:cTn id="122" dur="1" fill="hold">
                                          <p:stCondLst>
                                            <p:cond delay="0"/>
                                          </p:stCondLst>
                                        </p:cTn>
                                        <p:tgtEl>
                                          <p:spTgt spid="30"/>
                                        </p:tgtEl>
                                        <p:attrNameLst>
                                          <p:attrName>style.visibility</p:attrName>
                                        </p:attrNameLst>
                                      </p:cBhvr>
                                      <p:to>
                                        <p:strVal val="visible"/>
                                      </p:to>
                                    </p:set>
                                    <p:animEffect>
                                      <p:cBhvr>
                                        <p:cTn id="123" dur="750"/>
                                        <p:tgtEl>
                                          <p:spTgt spid="30"/>
                                        </p:tgtEl>
                                      </p:cBhvr>
                                    </p:animEffect>
                                    <p:anim calcmode="lin" valueType="num">
                                      <p:cBhvr>
                                        <p:cTn id="124" dur="750" fill="hold"/>
                                        <p:tgtEl>
                                          <p:spTgt spid="30"/>
                                        </p:tgtEl>
                                        <p:attrNameLst>
                                          <p:attrName>ppt_x</p:attrName>
                                        </p:attrNameLst>
                                      </p:cBhvr>
                                      <p:tavLst>
                                        <p:tav tm="0">
                                          <p:val>
                                            <p:strVal val="#ppt_x"/>
                                          </p:val>
                                        </p:tav>
                                        <p:tav tm="100000">
                                          <p:val>
                                            <p:strVal val="#ppt_x"/>
                                          </p:val>
                                        </p:tav>
                                      </p:tavLst>
                                    </p:anim>
                                    <p:anim calcmode="lin" valueType="num">
                                      <p:cBhvr>
                                        <p:cTn id="125" dur="75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10" grpId="0"/>
      <p:bldP spid="17" grpId="0"/>
      <p:bldP spid="17" grpId="1"/>
      <p:bldP spid="18" grpId="0"/>
      <p:bldP spid="18" grpId="1"/>
      <p:bldP spid="19" grpId="0"/>
      <p:bldP spid="19" grpId="1"/>
      <p:bldP spid="20" grpId="0"/>
      <p:bldP spid="20" grpId="1"/>
      <p:bldP spid="21" grpId="0" animBg="1"/>
      <p:bldP spid="30" grpId="0" bldLvl="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grpSp>
        <p:nvGrpSpPr>
          <p:cNvPr id="5" name="组合 4"/>
          <p:cNvGrpSpPr/>
          <p:nvPr/>
        </p:nvGrpSpPr>
        <p:grpSpPr>
          <a:xfrm>
            <a:off x="696797" y="3567"/>
            <a:ext cx="1113328" cy="1241561"/>
            <a:chOff x="7414667" y="3750264"/>
            <a:chExt cx="871129" cy="971266"/>
          </a:xfrm>
        </p:grpSpPr>
        <p:sp>
          <p:nvSpPr>
            <p:cNvPr id="6" name="椭圆 5"/>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7" name="文本框 6"/>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8"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Http</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响应格式</a:t>
            </a:r>
          </a:p>
        </p:txBody>
      </p:sp>
      <p:grpSp>
        <p:nvGrpSpPr>
          <p:cNvPr id="9" name="组合 8"/>
          <p:cNvGrpSpPr/>
          <p:nvPr/>
        </p:nvGrpSpPr>
        <p:grpSpPr>
          <a:xfrm>
            <a:off x="2758615" y="3362464"/>
            <a:ext cx="2766428" cy="2767998"/>
            <a:chOff x="1835696" y="880098"/>
            <a:chExt cx="1968462" cy="1968462"/>
          </a:xfrm>
        </p:grpSpPr>
        <p:sp>
          <p:nvSpPr>
            <p:cNvPr id="10" name="椭圆 9"/>
            <p:cNvSpPr/>
            <p:nvPr/>
          </p:nvSpPr>
          <p:spPr>
            <a:xfrm>
              <a:off x="1835696" y="880098"/>
              <a:ext cx="1968462" cy="1968462"/>
            </a:xfrm>
            <a:prstGeom prst="ellipse">
              <a:avLst/>
            </a:prstGeom>
            <a:solidFill>
              <a:srgbClr val="1F497D">
                <a:lumMod val="60000"/>
                <a:lumOff val="40000"/>
                <a:alpha val="66000"/>
              </a:srgbClr>
            </a:solid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11" name="TextBox 4"/>
            <p:cNvSpPr txBox="1"/>
            <p:nvPr/>
          </p:nvSpPr>
          <p:spPr>
            <a:xfrm>
              <a:off x="2292433" y="1697308"/>
              <a:ext cx="946755" cy="311624"/>
            </a:xfrm>
            <a:prstGeom prst="rect">
              <a:avLst/>
            </a:prstGeom>
            <a:noFill/>
          </p:spPr>
          <p:txBody>
            <a:bodyPr wrap="none" rtlCol="0">
              <a:spAutoFit/>
            </a:bodyPr>
            <a:lstStyle/>
            <a:p>
              <a:r>
                <a:rPr lang="zh-CN" altLang="en-US" sz="2200" kern="0" dirty="0">
                  <a:solidFill>
                    <a:prstClr val="white"/>
                  </a:solidFill>
                  <a:latin typeface="微软雅黑" panose="020B0503020204020204" pitchFamily="34" charset="-122"/>
                  <a:ea typeface="微软雅黑" panose="020B0503020204020204" pitchFamily="34" charset="-122"/>
                </a:rPr>
                <a:t>响应正文</a:t>
              </a:r>
            </a:p>
          </p:txBody>
        </p:sp>
      </p:grpSp>
      <p:grpSp>
        <p:nvGrpSpPr>
          <p:cNvPr id="12" name="组合 11"/>
          <p:cNvGrpSpPr/>
          <p:nvPr/>
        </p:nvGrpSpPr>
        <p:grpSpPr>
          <a:xfrm>
            <a:off x="1344766" y="1818980"/>
            <a:ext cx="2423843" cy="2425218"/>
            <a:chOff x="2115570" y="1737559"/>
            <a:chExt cx="1620620" cy="1620620"/>
          </a:xfrm>
          <a:solidFill>
            <a:srgbClr val="2B83E5"/>
          </a:solidFill>
        </p:grpSpPr>
        <p:sp>
          <p:nvSpPr>
            <p:cNvPr id="13" name="椭圆 12"/>
            <p:cNvSpPr/>
            <p:nvPr/>
          </p:nvSpPr>
          <p:spPr>
            <a:xfrm>
              <a:off x="2115570" y="1737559"/>
              <a:ext cx="1620620" cy="1620620"/>
            </a:xfrm>
            <a:prstGeom prst="ellipse">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14" name="TextBox 7"/>
            <p:cNvSpPr txBox="1"/>
            <p:nvPr/>
          </p:nvSpPr>
          <p:spPr>
            <a:xfrm>
              <a:off x="2504616" y="2412335"/>
              <a:ext cx="699765" cy="292819"/>
            </a:xfrm>
            <a:prstGeom prst="rect">
              <a:avLst/>
            </a:prstGeom>
            <a:grpFill/>
          </p:spPr>
          <p:txBody>
            <a:bodyPr wrap="none" rtlCol="0">
              <a:spAutoFit/>
            </a:bodyPr>
            <a:lstStyle/>
            <a:p>
              <a:pPr defTabSz="964143" fontAlgn="auto">
                <a:spcBef>
                  <a:spcPts val="0"/>
                </a:spcBef>
                <a:spcAft>
                  <a:spcPts val="0"/>
                </a:spcAft>
                <a:defRPr/>
              </a:pPr>
              <a:r>
                <a:rPr lang="zh-CN" altLang="en-US" sz="2200" kern="0" dirty="0">
                  <a:solidFill>
                    <a:prstClr val="white"/>
                  </a:solidFill>
                  <a:latin typeface="微软雅黑" panose="020B0503020204020204" pitchFamily="34" charset="-122"/>
                  <a:ea typeface="微软雅黑" panose="020B0503020204020204" pitchFamily="34" charset="-122"/>
                </a:rPr>
                <a:t>状态行</a:t>
              </a:r>
            </a:p>
          </p:txBody>
        </p:sp>
      </p:grpSp>
      <p:grpSp>
        <p:nvGrpSpPr>
          <p:cNvPr id="15" name="组合 14"/>
          <p:cNvGrpSpPr/>
          <p:nvPr/>
        </p:nvGrpSpPr>
        <p:grpSpPr>
          <a:xfrm>
            <a:off x="1089055" y="3793292"/>
            <a:ext cx="2038503" cy="2039659"/>
            <a:chOff x="3527026" y="1952177"/>
            <a:chExt cx="1191384" cy="1191384"/>
          </a:xfrm>
          <a:solidFill>
            <a:srgbClr val="DEA900"/>
          </a:solidFill>
        </p:grpSpPr>
        <p:sp>
          <p:nvSpPr>
            <p:cNvPr id="16" name="椭圆 15"/>
            <p:cNvSpPr/>
            <p:nvPr/>
          </p:nvSpPr>
          <p:spPr>
            <a:xfrm>
              <a:off x="3527026" y="1952177"/>
              <a:ext cx="1191384" cy="1191384"/>
            </a:xfrm>
            <a:prstGeom prst="ellipse">
              <a:avLst/>
            </a:prstGeom>
            <a:solidFill>
              <a:srgbClr val="4F81BD">
                <a:lumMod val="75000"/>
                <a:alpha val="93000"/>
              </a:srgbClr>
            </a:solid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17" name="TextBox 10"/>
            <p:cNvSpPr txBox="1"/>
            <p:nvPr/>
          </p:nvSpPr>
          <p:spPr>
            <a:xfrm>
              <a:off x="3788777" y="2437142"/>
              <a:ext cx="714404" cy="236995"/>
            </a:xfrm>
            <a:prstGeom prst="rect">
              <a:avLst/>
            </a:prstGeom>
            <a:noFill/>
          </p:spPr>
          <p:txBody>
            <a:bodyPr wrap="none" rtlCol="0">
              <a:spAutoFit/>
            </a:bodyPr>
            <a:lstStyle/>
            <a:p>
              <a:pPr defTabSz="964143" fontAlgn="auto">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消息报头</a:t>
              </a:r>
            </a:p>
          </p:txBody>
        </p:sp>
      </p:grpSp>
      <p:pic>
        <p:nvPicPr>
          <p:cNvPr id="2050" name="Picture 2" descr="response-form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5043" y="1645196"/>
            <a:ext cx="6998532" cy="3309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0669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Effect>
                                      <p:cBhvr>
                                        <p:cTn id="13" dur="750"/>
                                        <p:tgtEl>
                                          <p:spTgt spid="8"/>
                                        </p:tgtEl>
                                      </p:cBhvr>
                                    </p:animEffect>
                                    <p:anim calcmode="lin" valueType="num">
                                      <p:cBhvr>
                                        <p:cTn id="14" dur="750" fill="hold"/>
                                        <p:tgtEl>
                                          <p:spTgt spid="8"/>
                                        </p:tgtEl>
                                        <p:attrNameLst>
                                          <p:attrName>ppt_x</p:attrName>
                                        </p:attrNameLst>
                                      </p:cBhvr>
                                      <p:tavLst>
                                        <p:tav tm="0">
                                          <p:val>
                                            <p:strVal val="#ppt_x"/>
                                          </p:val>
                                        </p:tav>
                                        <p:tav tm="100000">
                                          <p:val>
                                            <p:strVal val="#ppt_x"/>
                                          </p:val>
                                        </p:tav>
                                      </p:tavLst>
                                    </p:anim>
                                    <p:anim calcmode="lin" valueType="num">
                                      <p:cBhvr>
                                        <p:cTn id="15" dur="75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1775"/>
                            </p:stCondLst>
                            <p:childTnLst>
                              <p:par>
                                <p:cTn id="17" presetID="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300" fill="hold"/>
                                        <p:tgtEl>
                                          <p:spTgt spid="9"/>
                                        </p:tgtEl>
                                        <p:attrNameLst>
                                          <p:attrName>ppt_x</p:attrName>
                                        </p:attrNameLst>
                                      </p:cBhvr>
                                      <p:tavLst>
                                        <p:tav tm="0">
                                          <p:val>
                                            <p:strVal val="0-#ppt_w/2"/>
                                          </p:val>
                                        </p:tav>
                                        <p:tav tm="100000">
                                          <p:val>
                                            <p:strVal val="#ppt_x"/>
                                          </p:val>
                                        </p:tav>
                                      </p:tavLst>
                                    </p:anim>
                                    <p:anim calcmode="lin" valueType="num">
                                      <p:cBhvr additive="base">
                                        <p:cTn id="20" dur="300" fill="hold"/>
                                        <p:tgtEl>
                                          <p:spTgt spid="9"/>
                                        </p:tgtEl>
                                        <p:attrNameLst>
                                          <p:attrName>ppt_y</p:attrName>
                                        </p:attrNameLst>
                                      </p:cBhvr>
                                      <p:tavLst>
                                        <p:tav tm="0">
                                          <p:val>
                                            <p:strVal val="#ppt_y"/>
                                          </p:val>
                                        </p:tav>
                                        <p:tav tm="100000">
                                          <p:val>
                                            <p:strVal val="#ppt_y"/>
                                          </p:val>
                                        </p:tav>
                                      </p:tavLst>
                                    </p:anim>
                                  </p:childTnLst>
                                </p:cTn>
                              </p:par>
                            </p:childTnLst>
                          </p:cTn>
                        </p:par>
                        <p:par>
                          <p:cTn id="21" fill="hold">
                            <p:stCondLst>
                              <p:cond delay="2075"/>
                            </p:stCondLst>
                            <p:childTnLst>
                              <p:par>
                                <p:cTn id="22" presetID="2" presetClass="entr" presetSubtype="8"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300" fill="hold"/>
                                        <p:tgtEl>
                                          <p:spTgt spid="12"/>
                                        </p:tgtEl>
                                        <p:attrNameLst>
                                          <p:attrName>ppt_x</p:attrName>
                                        </p:attrNameLst>
                                      </p:cBhvr>
                                      <p:tavLst>
                                        <p:tav tm="0">
                                          <p:val>
                                            <p:strVal val="0-#ppt_w/2"/>
                                          </p:val>
                                        </p:tav>
                                        <p:tav tm="100000">
                                          <p:val>
                                            <p:strVal val="#ppt_x"/>
                                          </p:val>
                                        </p:tav>
                                      </p:tavLst>
                                    </p:anim>
                                    <p:anim calcmode="lin" valueType="num">
                                      <p:cBhvr additive="base">
                                        <p:cTn id="25" dur="300" fill="hold"/>
                                        <p:tgtEl>
                                          <p:spTgt spid="12"/>
                                        </p:tgtEl>
                                        <p:attrNameLst>
                                          <p:attrName>ppt_y</p:attrName>
                                        </p:attrNameLst>
                                      </p:cBhvr>
                                      <p:tavLst>
                                        <p:tav tm="0">
                                          <p:val>
                                            <p:strVal val="#ppt_y"/>
                                          </p:val>
                                        </p:tav>
                                        <p:tav tm="100000">
                                          <p:val>
                                            <p:strVal val="#ppt_y"/>
                                          </p:val>
                                        </p:tav>
                                      </p:tavLst>
                                    </p:anim>
                                  </p:childTnLst>
                                </p:cTn>
                              </p:par>
                            </p:childTnLst>
                          </p:cTn>
                        </p:par>
                        <p:par>
                          <p:cTn id="26" fill="hold">
                            <p:stCondLst>
                              <p:cond delay="2375"/>
                            </p:stCondLst>
                            <p:childTnLst>
                              <p:par>
                                <p:cTn id="27" presetID="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300" fill="hold"/>
                                        <p:tgtEl>
                                          <p:spTgt spid="15"/>
                                        </p:tgtEl>
                                        <p:attrNameLst>
                                          <p:attrName>ppt_x</p:attrName>
                                        </p:attrNameLst>
                                      </p:cBhvr>
                                      <p:tavLst>
                                        <p:tav tm="0">
                                          <p:val>
                                            <p:strVal val="0-#ppt_w/2"/>
                                          </p:val>
                                        </p:tav>
                                        <p:tav tm="100000">
                                          <p:val>
                                            <p:strVal val="#ppt_x"/>
                                          </p:val>
                                        </p:tav>
                                      </p:tavLst>
                                    </p:anim>
                                    <p:anim calcmode="lin" valueType="num">
                                      <p:cBhvr additive="base">
                                        <p:cTn id="30" dur="300" fill="hold"/>
                                        <p:tgtEl>
                                          <p:spTgt spid="15"/>
                                        </p:tgtEl>
                                        <p:attrNameLst>
                                          <p:attrName>ppt_y</p:attrName>
                                        </p:attrNameLst>
                                      </p:cBhvr>
                                      <p:tavLst>
                                        <p:tav tm="0">
                                          <p:val>
                                            <p:strVal val="#ppt_y"/>
                                          </p:val>
                                        </p:tav>
                                        <p:tav tm="100000">
                                          <p:val>
                                            <p:strVal val="#ppt_y"/>
                                          </p:val>
                                        </p:tav>
                                      </p:tavLst>
                                    </p:anim>
                                  </p:childTnLst>
                                </p:cTn>
                              </p:par>
                            </p:childTnLst>
                          </p:cTn>
                        </p:par>
                        <p:par>
                          <p:cTn id="31" fill="hold">
                            <p:stCondLst>
                              <p:cond delay="2675"/>
                            </p:stCondLst>
                            <p:childTnLst>
                              <p:par>
                                <p:cTn id="32" presetID="26" presetClass="emph" presetSubtype="0" fill="hold" nodeType="afterEffect">
                                  <p:stCondLst>
                                    <p:cond delay="0"/>
                                  </p:stCondLst>
                                  <p:childTnLst>
                                    <p:animEffect transition="out" filter="fade">
                                      <p:cBhvr>
                                        <p:cTn id="33" dur="500" tmFilter="0, 0; .2, .5; .8, .5; 1, 0"/>
                                        <p:tgtEl>
                                          <p:spTgt spid="9"/>
                                        </p:tgtEl>
                                      </p:cBhvr>
                                    </p:animEffect>
                                    <p:animScale>
                                      <p:cBhvr>
                                        <p:cTn id="34" dur="250" autoRev="1" fill="hold"/>
                                        <p:tgtEl>
                                          <p:spTgt spid="9"/>
                                        </p:tgtEl>
                                      </p:cBhvr>
                                      <p:by x="105000" y="105000"/>
                                    </p:animScale>
                                  </p:childTnLst>
                                </p:cTn>
                              </p:par>
                            </p:childTnLst>
                          </p:cTn>
                        </p:par>
                        <p:par>
                          <p:cTn id="35" fill="hold">
                            <p:stCondLst>
                              <p:cond delay="3175"/>
                            </p:stCondLst>
                            <p:childTnLst>
                              <p:par>
                                <p:cTn id="36" presetID="26" presetClass="emph" presetSubtype="0" fill="hold" nodeType="afterEffect">
                                  <p:stCondLst>
                                    <p:cond delay="500"/>
                                  </p:stCondLst>
                                  <p:childTnLst>
                                    <p:animEffect transition="out" filter="fade">
                                      <p:cBhvr>
                                        <p:cTn id="37" dur="500" tmFilter="0, 0; .2, .5; .8, .5; 1, 0"/>
                                        <p:tgtEl>
                                          <p:spTgt spid="12"/>
                                        </p:tgtEl>
                                      </p:cBhvr>
                                    </p:animEffect>
                                    <p:animScale>
                                      <p:cBhvr>
                                        <p:cTn id="38" dur="250" autoRev="1" fill="hold"/>
                                        <p:tgtEl>
                                          <p:spTgt spid="12"/>
                                        </p:tgtEl>
                                      </p:cBhvr>
                                      <p:by x="105000" y="105000"/>
                                    </p:animScale>
                                  </p:childTnLst>
                                </p:cTn>
                              </p:par>
                            </p:childTnLst>
                          </p:cTn>
                        </p:par>
                        <p:par>
                          <p:cTn id="39" fill="hold">
                            <p:stCondLst>
                              <p:cond delay="4175"/>
                            </p:stCondLst>
                            <p:childTnLst>
                              <p:par>
                                <p:cTn id="40" presetID="26" presetClass="emph" presetSubtype="0" fill="hold" nodeType="afterEffect">
                                  <p:stCondLst>
                                    <p:cond delay="500"/>
                                  </p:stCondLst>
                                  <p:childTnLst>
                                    <p:animEffect transition="out" filter="fade">
                                      <p:cBhvr>
                                        <p:cTn id="41" dur="500" tmFilter="0, 0; .2, .5; .8, .5; 1, 0"/>
                                        <p:tgtEl>
                                          <p:spTgt spid="15"/>
                                        </p:tgtEl>
                                      </p:cBhvr>
                                    </p:animEffect>
                                    <p:animScale>
                                      <p:cBhvr>
                                        <p:cTn id="42"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4"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http</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响应</a:t>
            </a:r>
          </a:p>
        </p:txBody>
      </p:sp>
      <p:grpSp>
        <p:nvGrpSpPr>
          <p:cNvPr id="5" name="组合 4"/>
          <p:cNvGrpSpPr/>
          <p:nvPr/>
        </p:nvGrpSpPr>
        <p:grpSpPr>
          <a:xfrm>
            <a:off x="696797" y="3567"/>
            <a:ext cx="1113328" cy="1241561"/>
            <a:chOff x="7414667" y="3750264"/>
            <a:chExt cx="871129" cy="971266"/>
          </a:xfrm>
        </p:grpSpPr>
        <p:sp>
          <p:nvSpPr>
            <p:cNvPr id="6" name="椭圆 5"/>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7" name="文本框 6"/>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grpSp>
        <p:nvGrpSpPr>
          <p:cNvPr id="8" name="组合 7"/>
          <p:cNvGrpSpPr/>
          <p:nvPr/>
        </p:nvGrpSpPr>
        <p:grpSpPr>
          <a:xfrm>
            <a:off x="7734538" y="1843318"/>
            <a:ext cx="2331110" cy="1041046"/>
            <a:chOff x="465719" y="1295954"/>
            <a:chExt cx="1658494" cy="740511"/>
          </a:xfrm>
        </p:grpSpPr>
        <p:sp>
          <p:nvSpPr>
            <p:cNvPr id="9"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9BBB59"/>
            </a:solidFill>
            <a:ln>
              <a:noFill/>
            </a:ln>
            <a:effectLst/>
          </p:spPr>
          <p:txBody>
            <a:bodyPr wrap="none" anchor="ctr"/>
            <a:lstStyle/>
            <a:p>
              <a:endParaRPr lang="en-US" sz="3400" kern="0">
                <a:solidFill>
                  <a:prstClr val="black"/>
                </a:solidFill>
                <a:latin typeface=""/>
              </a:endParaRPr>
            </a:p>
          </p:txBody>
        </p:sp>
        <p:sp>
          <p:nvSpPr>
            <p:cNvPr id="10" name="Freeform 41"/>
            <p:cNvSpPr>
              <a:spLocks noEditPoints="1"/>
            </p:cNvSpPr>
            <p:nvPr/>
          </p:nvSpPr>
          <p:spPr bwMode="auto">
            <a:xfrm>
              <a:off x="941628"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ysClr val="window" lastClr="CEEACA"/>
            </a:solidFill>
            <a:ln w="9525">
              <a:noFill/>
              <a:round/>
              <a:headEnd/>
              <a:tailEnd/>
            </a:ln>
          </p:spPr>
          <p:txBody>
            <a:bodyPr/>
            <a:lstStyle/>
            <a:p>
              <a:pPr>
                <a:defRPr/>
              </a:pPr>
              <a:endParaRPr lang="en-US" sz="34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11" name="TextBox 6"/>
          <p:cNvSpPr txBox="1"/>
          <p:nvPr/>
        </p:nvSpPr>
        <p:spPr>
          <a:xfrm>
            <a:off x="7515333" y="2866580"/>
            <a:ext cx="5215914" cy="901628"/>
          </a:xfrm>
          <a:prstGeom prst="rect">
            <a:avLst/>
          </a:prstGeom>
          <a:noFill/>
        </p:spPr>
        <p:txBody>
          <a:bodyPr wrap="square" lIns="121397" tIns="60700" rIns="121397" bIns="60700" rtlCol="0">
            <a:spAutoFit/>
          </a:bodyPr>
          <a:lstStyle/>
          <a:p>
            <a:pPr>
              <a:lnSpc>
                <a:spcPct val="150000"/>
              </a:lnSpc>
            </a:pPr>
            <a:r>
              <a:rPr lang="zh-CN" altLang="en-US" sz="1700" dirty="0">
                <a:solidFill>
                  <a:prstClr val="black"/>
                </a:solidFill>
                <a:latin typeface="微软雅黑" panose="020B0503020204020204" pitchFamily="34" charset="-122"/>
                <a:ea typeface="微软雅黑" panose="020B0503020204020204" pitchFamily="34" charset="-122"/>
              </a:rPr>
              <a:t>状态行位于响应消息的第一行，有</a:t>
            </a:r>
            <a:r>
              <a:rPr lang="en-US" altLang="zh-CN" sz="1700" dirty="0">
                <a:solidFill>
                  <a:prstClr val="black"/>
                </a:solidFill>
                <a:latin typeface="微软雅黑" panose="020B0503020204020204" pitchFamily="34" charset="-122"/>
                <a:ea typeface="微软雅黑" panose="020B0503020204020204" pitchFamily="34" charset="-122"/>
              </a:rPr>
              <a:t>HTTP</a:t>
            </a:r>
            <a:r>
              <a:rPr lang="zh-CN" altLang="en-US" sz="1700" dirty="0">
                <a:solidFill>
                  <a:prstClr val="black"/>
                </a:solidFill>
                <a:latin typeface="微软雅黑" panose="020B0503020204020204" pitchFamily="34" charset="-122"/>
                <a:ea typeface="微软雅黑" panose="020B0503020204020204" pitchFamily="34" charset="-122"/>
              </a:rPr>
              <a:t>协议版本号，状态码和状态说明三部分构成。如</a:t>
            </a:r>
            <a:r>
              <a:rPr lang="zh-CN" altLang="en-US" sz="1700" dirty="0"/>
              <a:t>：</a:t>
            </a:r>
            <a:r>
              <a:rPr lang="en-US" altLang="zh-CN" sz="1700" dirty="0"/>
              <a:t>HTTP/1.1 200 OK</a:t>
            </a:r>
            <a:endParaRPr lang="en-US" altLang="zh-CN" sz="1700" dirty="0">
              <a:solidFill>
                <a:prstClr val="black"/>
              </a:solidFill>
              <a:latin typeface="微软雅黑" panose="020B0503020204020204" pitchFamily="34" charset="-122"/>
              <a:ea typeface="微软雅黑" panose="020B0503020204020204" pitchFamily="34" charset="-122"/>
            </a:endParaRPr>
          </a:p>
        </p:txBody>
      </p:sp>
      <p:sp>
        <p:nvSpPr>
          <p:cNvPr id="12" name="TextBox 7"/>
          <p:cNvSpPr txBox="1"/>
          <p:nvPr/>
        </p:nvSpPr>
        <p:spPr>
          <a:xfrm>
            <a:off x="9086791" y="2185994"/>
            <a:ext cx="1088197" cy="340800"/>
          </a:xfrm>
          <a:prstGeom prst="rect">
            <a:avLst/>
          </a:prstGeom>
          <a:noFill/>
        </p:spPr>
        <p:txBody>
          <a:bodyPr wrap="square" lIns="80326" tIns="40163" rIns="80326" bIns="40163" rtlCol="0">
            <a:spAutoFit/>
          </a:bodyPr>
          <a:lstStyle/>
          <a:p>
            <a:r>
              <a:rPr lang="zh-CN" altLang="en-US" sz="1700" b="1" dirty="0">
                <a:solidFill>
                  <a:prstClr val="white"/>
                </a:solidFill>
                <a:latin typeface="微软雅黑" panose="020B0503020204020204" pitchFamily="34" charset="-122"/>
                <a:ea typeface="微软雅黑" panose="020B0503020204020204" pitchFamily="34" charset="-122"/>
              </a:rPr>
              <a:t>状态行</a:t>
            </a:r>
          </a:p>
        </p:txBody>
      </p:sp>
      <p:grpSp>
        <p:nvGrpSpPr>
          <p:cNvPr id="13" name="组合 12"/>
          <p:cNvGrpSpPr/>
          <p:nvPr/>
        </p:nvGrpSpPr>
        <p:grpSpPr>
          <a:xfrm>
            <a:off x="730759" y="5981517"/>
            <a:ext cx="2331110" cy="1090837"/>
            <a:chOff x="465719" y="3291830"/>
            <a:chExt cx="1658494" cy="740511"/>
          </a:xfrm>
        </p:grpSpPr>
        <p:sp>
          <p:nvSpPr>
            <p:cNvPr id="14"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4F81BD">
                <a:lumMod val="75000"/>
              </a:srgbClr>
            </a:solidFill>
            <a:ln>
              <a:noFill/>
            </a:ln>
            <a:effectLst/>
          </p:spPr>
          <p:txBody>
            <a:bodyPr wrap="none" anchor="ctr"/>
            <a:lstStyle/>
            <a:p>
              <a:endParaRPr lang="en-US" sz="3400" kern="0">
                <a:solidFill>
                  <a:prstClr val="black"/>
                </a:solidFill>
                <a:latin typeface=""/>
              </a:endParaRPr>
            </a:p>
          </p:txBody>
        </p:sp>
        <p:pic>
          <p:nvPicPr>
            <p:cNvPr id="15" name="Picture 2"/>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1008859"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xtBox 11"/>
          <p:cNvSpPr txBox="1"/>
          <p:nvPr/>
        </p:nvSpPr>
        <p:spPr>
          <a:xfrm>
            <a:off x="3024175" y="4525051"/>
            <a:ext cx="9420724" cy="382284"/>
          </a:xfrm>
          <a:prstGeom prst="rect">
            <a:avLst/>
          </a:prstGeom>
          <a:noFill/>
        </p:spPr>
        <p:txBody>
          <a:bodyPr wrap="square" lIns="121397" tIns="60700" rIns="121397" bIns="60700" rtlCol="0">
            <a:spAutoFit/>
          </a:bodyPr>
          <a:lstStyle/>
          <a:p>
            <a:r>
              <a:rPr lang="zh-CN" altLang="en-US" sz="1700" dirty="0">
                <a:solidFill>
                  <a:prstClr val="black"/>
                </a:solidFill>
                <a:latin typeface="微软雅黑" panose="020B0503020204020204" pitchFamily="34" charset="-122"/>
                <a:ea typeface="微软雅黑" panose="020B0503020204020204" pitchFamily="34" charset="-122"/>
              </a:rPr>
              <a:t>消息报头服务器传递给客户端用于说明服务器的一些信息，以及将来继续访问该资源时的策略。</a:t>
            </a:r>
            <a:endParaRPr lang="en-US" altLang="zh-CN" sz="1700" dirty="0">
              <a:solidFill>
                <a:prstClr val="black"/>
              </a:solidFill>
              <a:latin typeface="微软雅黑" panose="020B0503020204020204" pitchFamily="34" charset="-122"/>
              <a:ea typeface="微软雅黑" panose="020B0503020204020204" pitchFamily="34" charset="-122"/>
            </a:endParaRPr>
          </a:p>
        </p:txBody>
      </p:sp>
      <p:sp>
        <p:nvSpPr>
          <p:cNvPr id="18" name="TextBox 13"/>
          <p:cNvSpPr txBox="1"/>
          <p:nvPr/>
        </p:nvSpPr>
        <p:spPr>
          <a:xfrm>
            <a:off x="3007384" y="6270124"/>
            <a:ext cx="8556064" cy="901628"/>
          </a:xfrm>
          <a:prstGeom prst="rect">
            <a:avLst/>
          </a:prstGeom>
          <a:noFill/>
        </p:spPr>
        <p:txBody>
          <a:bodyPr wrap="square" lIns="121397" tIns="60700" rIns="121397" bIns="60700" rtlCol="0">
            <a:spAutoFit/>
          </a:bodyPr>
          <a:lstStyle/>
          <a:p>
            <a:pPr>
              <a:lnSpc>
                <a:spcPct val="150000"/>
              </a:lnSpc>
            </a:pPr>
            <a:r>
              <a:rPr lang="zh-CN" altLang="en-US" sz="1700" dirty="0">
                <a:solidFill>
                  <a:prstClr val="black"/>
                </a:solidFill>
                <a:latin typeface="微软雅黑" panose="020B0503020204020204" pitchFamily="34" charset="-122"/>
                <a:ea typeface="微软雅黑" panose="020B0503020204020204" pitchFamily="34" charset="-122"/>
              </a:rPr>
              <a:t>是服务端返回给客户端的</a:t>
            </a:r>
            <a:r>
              <a:rPr lang="en-US" altLang="zh-CN" sz="1700" dirty="0">
                <a:solidFill>
                  <a:prstClr val="black"/>
                </a:solidFill>
                <a:latin typeface="微软雅黑" panose="020B0503020204020204" pitchFamily="34" charset="-122"/>
                <a:ea typeface="微软雅黑" panose="020B0503020204020204" pitchFamily="34" charset="-122"/>
              </a:rPr>
              <a:t>HTML</a:t>
            </a:r>
            <a:r>
              <a:rPr lang="zh-CN" altLang="en-US" sz="1700" dirty="0">
                <a:solidFill>
                  <a:prstClr val="black"/>
                </a:solidFill>
                <a:latin typeface="微软雅黑" panose="020B0503020204020204" pitchFamily="34" charset="-122"/>
                <a:ea typeface="微软雅黑" panose="020B0503020204020204" pitchFamily="34" charset="-122"/>
              </a:rPr>
              <a:t>文本内容，或者其他格式的数据，比如：视频流、图片或者音频数据。</a:t>
            </a:r>
            <a:endParaRPr lang="en-US" altLang="zh-CN" sz="1700" dirty="0">
              <a:solidFill>
                <a:prstClr val="black"/>
              </a:solidFill>
              <a:latin typeface="微软雅黑" panose="020B0503020204020204" pitchFamily="34" charset="-122"/>
              <a:ea typeface="微软雅黑" panose="020B0503020204020204" pitchFamily="34" charset="-122"/>
            </a:endParaRPr>
          </a:p>
        </p:txBody>
      </p:sp>
      <p:sp>
        <p:nvSpPr>
          <p:cNvPr id="19" name="TextBox 14"/>
          <p:cNvSpPr txBox="1"/>
          <p:nvPr/>
        </p:nvSpPr>
        <p:spPr>
          <a:xfrm>
            <a:off x="1949731" y="6362763"/>
            <a:ext cx="1157464" cy="340800"/>
          </a:xfrm>
          <a:prstGeom prst="rect">
            <a:avLst/>
          </a:prstGeom>
          <a:noFill/>
        </p:spPr>
        <p:txBody>
          <a:bodyPr wrap="square" lIns="80326" tIns="40163" rIns="80326" bIns="40163" rtlCol="0">
            <a:spAutoFit/>
          </a:bodyPr>
          <a:lstStyle/>
          <a:p>
            <a:r>
              <a:rPr lang="zh-CN" altLang="en-US" sz="1700" b="1" dirty="0">
                <a:solidFill>
                  <a:prstClr val="white"/>
                </a:solidFill>
                <a:latin typeface="微软雅黑" panose="020B0503020204020204" pitchFamily="34" charset="-122"/>
                <a:ea typeface="微软雅黑" panose="020B0503020204020204" pitchFamily="34" charset="-122"/>
              </a:rPr>
              <a:t>响应正文</a:t>
            </a:r>
          </a:p>
        </p:txBody>
      </p:sp>
      <p:grpSp>
        <p:nvGrpSpPr>
          <p:cNvPr id="20" name="Group 4"/>
          <p:cNvGrpSpPr/>
          <p:nvPr/>
        </p:nvGrpSpPr>
        <p:grpSpPr>
          <a:xfrm>
            <a:off x="730759" y="4527462"/>
            <a:ext cx="2331110" cy="1089793"/>
            <a:chOff x="1372486" y="3793072"/>
            <a:chExt cx="6146978" cy="2804667"/>
          </a:xfrm>
        </p:grpSpPr>
        <p:sp>
          <p:nvSpPr>
            <p:cNvPr id="21"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E8B218"/>
            </a:solidFill>
            <a:ln>
              <a:noFill/>
            </a:ln>
            <a:effectLst/>
          </p:spPr>
          <p:txBody>
            <a:bodyPr wrap="none" anchor="ctr"/>
            <a:lstStyle/>
            <a:p>
              <a:endParaRPr lang="en-US" sz="3400" kern="0">
                <a:solidFill>
                  <a:prstClr val="black"/>
                </a:solidFill>
                <a:latin typeface=""/>
              </a:endParaRPr>
            </a:p>
          </p:txBody>
        </p:sp>
        <p:grpSp>
          <p:nvGrpSpPr>
            <p:cNvPr id="22" name="Group 2"/>
            <p:cNvGrpSpPr>
              <a:grpSpLocks/>
            </p:cNvGrpSpPr>
            <p:nvPr/>
          </p:nvGrpSpPr>
          <p:grpSpPr bwMode="auto">
            <a:xfrm>
              <a:off x="2985135" y="4060393"/>
              <a:ext cx="1906518" cy="1888205"/>
              <a:chOff x="1473385" y="688424"/>
              <a:chExt cx="334962" cy="331788"/>
            </a:xfrm>
            <a:solidFill>
              <a:sysClr val="window" lastClr="CEEACA"/>
            </a:solidFill>
          </p:grpSpPr>
          <p:sp>
            <p:nvSpPr>
              <p:cNvPr id="23" name="Freeform 11"/>
              <p:cNvSpPr>
                <a:spLocks noChangeArrowheads="1"/>
              </p:cNvSpPr>
              <p:nvPr/>
            </p:nvSpPr>
            <p:spPr bwMode="auto">
              <a:xfrm>
                <a:off x="1508561"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400" kern="0">
                  <a:solidFill>
                    <a:prstClr val="black"/>
                  </a:solidFill>
                  <a:latin typeface=""/>
                </a:endParaRPr>
              </a:p>
            </p:txBody>
          </p:sp>
          <p:sp>
            <p:nvSpPr>
              <p:cNvPr id="24" name="Freeform 12"/>
              <p:cNvSpPr>
                <a:spLocks noChangeArrowheads="1"/>
              </p:cNvSpPr>
              <p:nvPr/>
            </p:nvSpPr>
            <p:spPr bwMode="auto">
              <a:xfrm>
                <a:off x="1578913"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400" kern="0">
                  <a:solidFill>
                    <a:prstClr val="black"/>
                  </a:solidFill>
                  <a:latin typeface=""/>
                </a:endParaRPr>
              </a:p>
            </p:txBody>
          </p:sp>
          <p:sp>
            <p:nvSpPr>
              <p:cNvPr id="25" name="Freeform 13"/>
              <p:cNvSpPr>
                <a:spLocks noChangeArrowheads="1"/>
              </p:cNvSpPr>
              <p:nvPr/>
            </p:nvSpPr>
            <p:spPr bwMode="auto">
              <a:xfrm>
                <a:off x="1641577"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400" kern="0">
                  <a:solidFill>
                    <a:prstClr val="black"/>
                  </a:solidFill>
                  <a:latin typeface=""/>
                </a:endParaRPr>
              </a:p>
            </p:txBody>
          </p:sp>
          <p:sp>
            <p:nvSpPr>
              <p:cNvPr id="26" name="Freeform 14"/>
              <p:cNvSpPr>
                <a:spLocks noChangeArrowheads="1"/>
              </p:cNvSpPr>
              <p:nvPr/>
            </p:nvSpPr>
            <p:spPr bwMode="auto">
              <a:xfrm>
                <a:off x="1708755"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400" kern="0">
                  <a:solidFill>
                    <a:prstClr val="black"/>
                  </a:solidFill>
                  <a:latin typeface=""/>
                </a:endParaRPr>
              </a:p>
            </p:txBody>
          </p:sp>
          <p:sp>
            <p:nvSpPr>
              <p:cNvPr id="27" name="Freeform 15"/>
              <p:cNvSpPr>
                <a:spLocks noChangeArrowheads="1"/>
              </p:cNvSpPr>
              <p:nvPr/>
            </p:nvSpPr>
            <p:spPr bwMode="auto">
              <a:xfrm>
                <a:off x="1473385"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400" kern="0">
                  <a:solidFill>
                    <a:prstClr val="black"/>
                  </a:solidFill>
                  <a:latin typeface=""/>
                </a:endParaRPr>
              </a:p>
            </p:txBody>
          </p:sp>
          <p:sp>
            <p:nvSpPr>
              <p:cNvPr id="28" name="Freeform 16"/>
              <p:cNvSpPr>
                <a:spLocks noChangeArrowheads="1"/>
              </p:cNvSpPr>
              <p:nvPr/>
            </p:nvSpPr>
            <p:spPr bwMode="auto">
              <a:xfrm>
                <a:off x="1473385"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400" kern="0">
                  <a:solidFill>
                    <a:prstClr val="black"/>
                  </a:solidFill>
                  <a:latin typeface=""/>
                </a:endParaRPr>
              </a:p>
            </p:txBody>
          </p:sp>
        </p:grpSp>
      </p:grpSp>
      <p:sp>
        <p:nvSpPr>
          <p:cNvPr id="17" name="TextBox 12"/>
          <p:cNvSpPr txBox="1"/>
          <p:nvPr/>
        </p:nvSpPr>
        <p:spPr>
          <a:xfrm>
            <a:off x="1949730" y="4946244"/>
            <a:ext cx="1019622" cy="604331"/>
          </a:xfrm>
          <a:prstGeom prst="rect">
            <a:avLst/>
          </a:prstGeom>
          <a:noFill/>
        </p:spPr>
        <p:txBody>
          <a:bodyPr wrap="square" lIns="80326" tIns="40163" rIns="80326" bIns="40163" rtlCol="0">
            <a:spAutoFit/>
          </a:bodyPr>
          <a:lstStyle/>
          <a:p>
            <a:r>
              <a:rPr lang="zh-CN" altLang="en-US" sz="1700" b="1" dirty="0">
                <a:solidFill>
                  <a:prstClr val="white"/>
                </a:solidFill>
                <a:latin typeface="微软雅黑" panose="020B0503020204020204" pitchFamily="34" charset="-122"/>
                <a:ea typeface="微软雅黑" panose="020B0503020204020204" pitchFamily="34" charset="-122"/>
              </a:rPr>
              <a:t>消息报头</a:t>
            </a:r>
          </a:p>
        </p:txBody>
      </p:sp>
      <p:pic>
        <p:nvPicPr>
          <p:cNvPr id="4098" name="Picture 2" descr="response-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955" y="1271209"/>
            <a:ext cx="6628567" cy="3134149"/>
          </a:xfrm>
          <a:prstGeom prst="rect">
            <a:avLst/>
          </a:prstGeom>
          <a:noFill/>
          <a:extLst>
            <a:ext uri="{909E8E84-426E-40DD-AFC4-6F175D3DCCD1}">
              <a14:hiddenFill xmlns:a14="http://schemas.microsoft.com/office/drawing/2010/main">
                <a:solidFill>
                  <a:srgbClr val="FFFFFF"/>
                </a:solidFill>
              </a14:hiddenFill>
            </a:ext>
          </a:extLst>
        </p:spPr>
      </p:pic>
      <p:pic>
        <p:nvPicPr>
          <p:cNvPr id="29" name="图片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9177" y="4924746"/>
            <a:ext cx="3385059" cy="974535"/>
          </a:xfrm>
          <a:prstGeom prst="rect">
            <a:avLst/>
          </a:prstGeom>
        </p:spPr>
      </p:pic>
    </p:spTree>
    <p:extLst>
      <p:ext uri="{BB962C8B-B14F-4D97-AF65-F5344CB8AC3E}">
        <p14:creationId xmlns:p14="http://schemas.microsoft.com/office/powerpoint/2010/main" val="615572790"/>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12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625"/>
                            </p:stCondLst>
                            <p:childTnLst>
                              <p:par>
                                <p:cTn id="17" presetID="2" presetClass="entr" presetSubtype="8" decel="10000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par>
                          <p:cTn id="21" fill="hold">
                            <p:stCondLst>
                              <p:cond delay="2125"/>
                            </p:stCondLst>
                            <p:childTnLst>
                              <p:par>
                                <p:cTn id="22" presetID="10"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2625"/>
                            </p:stCondLst>
                            <p:childTnLst>
                              <p:par>
                                <p:cTn id="26" presetID="2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750"/>
                                        <p:tgtEl>
                                          <p:spTgt spid="11"/>
                                        </p:tgtEl>
                                      </p:cBhvr>
                                    </p:animEffect>
                                  </p:childTnLst>
                                </p:cTn>
                              </p:par>
                            </p:childTnLst>
                          </p:cTn>
                        </p:par>
                        <p:par>
                          <p:cTn id="29" fill="hold">
                            <p:stCondLst>
                              <p:cond delay="3375"/>
                            </p:stCondLst>
                            <p:childTnLst>
                              <p:par>
                                <p:cTn id="30" presetID="2" presetClass="entr" presetSubtype="8" decel="10000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0-#ppt_w/2"/>
                                          </p:val>
                                        </p:tav>
                                        <p:tav tm="100000">
                                          <p:val>
                                            <p:strVal val="#ppt_x"/>
                                          </p:val>
                                        </p:tav>
                                      </p:tavLst>
                                    </p:anim>
                                    <p:anim calcmode="lin" valueType="num">
                                      <p:cBhvr additive="base">
                                        <p:cTn id="33" dur="500" fill="hold"/>
                                        <p:tgtEl>
                                          <p:spTgt spid="20"/>
                                        </p:tgtEl>
                                        <p:attrNameLst>
                                          <p:attrName>ppt_y</p:attrName>
                                        </p:attrNameLst>
                                      </p:cBhvr>
                                      <p:tavLst>
                                        <p:tav tm="0">
                                          <p:val>
                                            <p:strVal val="#ppt_y"/>
                                          </p:val>
                                        </p:tav>
                                        <p:tav tm="100000">
                                          <p:val>
                                            <p:strVal val="#ppt_y"/>
                                          </p:val>
                                        </p:tav>
                                      </p:tavLst>
                                    </p:anim>
                                  </p:childTnLst>
                                </p:cTn>
                              </p:par>
                            </p:childTnLst>
                          </p:cTn>
                        </p:par>
                        <p:par>
                          <p:cTn id="34" fill="hold">
                            <p:stCondLst>
                              <p:cond delay="3875"/>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4375"/>
                            </p:stCondLst>
                            <p:childTnLst>
                              <p:par>
                                <p:cTn id="39" presetID="22" presetClass="entr" presetSubtype="8"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750"/>
                                        <p:tgtEl>
                                          <p:spTgt spid="16"/>
                                        </p:tgtEl>
                                      </p:cBhvr>
                                    </p:animEffect>
                                  </p:childTnLst>
                                </p:cTn>
                              </p:par>
                            </p:childTnLst>
                          </p:cTn>
                        </p:par>
                        <p:par>
                          <p:cTn id="42" fill="hold">
                            <p:stCondLst>
                              <p:cond delay="5125"/>
                            </p:stCondLst>
                            <p:childTnLst>
                              <p:par>
                                <p:cTn id="43" presetID="2" presetClass="entr" presetSubtype="8" decel="100000"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0-#ppt_w/2"/>
                                          </p:val>
                                        </p:tav>
                                        <p:tav tm="100000">
                                          <p:val>
                                            <p:strVal val="#ppt_x"/>
                                          </p:val>
                                        </p:tav>
                                      </p:tavLst>
                                    </p:anim>
                                    <p:anim calcmode="lin" valueType="num">
                                      <p:cBhvr additive="base">
                                        <p:cTn id="46" dur="500" fill="hold"/>
                                        <p:tgtEl>
                                          <p:spTgt spid="13"/>
                                        </p:tgtEl>
                                        <p:attrNameLst>
                                          <p:attrName>ppt_y</p:attrName>
                                        </p:attrNameLst>
                                      </p:cBhvr>
                                      <p:tavLst>
                                        <p:tav tm="0">
                                          <p:val>
                                            <p:strVal val="#ppt_y"/>
                                          </p:val>
                                        </p:tav>
                                        <p:tav tm="100000">
                                          <p:val>
                                            <p:strVal val="#ppt_y"/>
                                          </p:val>
                                        </p:tav>
                                      </p:tavLst>
                                    </p:anim>
                                  </p:childTnLst>
                                </p:cTn>
                              </p:par>
                            </p:childTnLst>
                          </p:cTn>
                        </p:par>
                        <p:par>
                          <p:cTn id="47" fill="hold">
                            <p:stCondLst>
                              <p:cond delay="5625"/>
                            </p:stCondLst>
                            <p:childTnLst>
                              <p:par>
                                <p:cTn id="48" presetID="10"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par>
                          <p:cTn id="51" fill="hold">
                            <p:stCondLst>
                              <p:cond delay="6125"/>
                            </p:stCondLst>
                            <p:childTnLst>
                              <p:par>
                                <p:cTn id="52" presetID="22" presetClass="entr" presetSubtype="8"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p:bldP spid="11" grpId="0"/>
      <p:bldP spid="12" grpId="0"/>
      <p:bldP spid="16" grpId="0"/>
      <p:bldP spid="18" grpId="0"/>
      <p:bldP spid="19" grpId="0"/>
      <p:bldP spid="1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状态响应码</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grpSp>
        <p:nvGrpSpPr>
          <p:cNvPr id="7" name="组合 6"/>
          <p:cNvGrpSpPr/>
          <p:nvPr/>
        </p:nvGrpSpPr>
        <p:grpSpPr>
          <a:xfrm>
            <a:off x="668211" y="4027281"/>
            <a:ext cx="11531055" cy="461867"/>
            <a:chOff x="534438" y="3368953"/>
            <a:chExt cx="10944224" cy="438144"/>
          </a:xfrm>
          <a:gradFill>
            <a:gsLst>
              <a:gs pos="100000">
                <a:srgbClr val="0070C0"/>
              </a:gs>
              <a:gs pos="0">
                <a:schemeClr val="bg1"/>
              </a:gs>
              <a:gs pos="100000">
                <a:schemeClr val="accent1">
                  <a:lumMod val="30000"/>
                  <a:lumOff val="70000"/>
                </a:schemeClr>
              </a:gs>
            </a:gsLst>
            <a:lin ang="5400000" scaled="1"/>
          </a:gradFill>
        </p:grpSpPr>
        <p:sp>
          <p:nvSpPr>
            <p:cNvPr id="8" name="矩形 7"/>
            <p:cNvSpPr/>
            <p:nvPr/>
          </p:nvSpPr>
          <p:spPr>
            <a:xfrm>
              <a:off x="11049789" y="3503489"/>
              <a:ext cx="50397" cy="169069"/>
            </a:xfrm>
            <a:prstGeom prst="rect">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grpSp>
          <p:nvGrpSpPr>
            <p:cNvPr id="9" name="组合 8"/>
            <p:cNvGrpSpPr/>
            <p:nvPr/>
          </p:nvGrpSpPr>
          <p:grpSpPr>
            <a:xfrm>
              <a:off x="534438" y="3368953"/>
              <a:ext cx="10944224" cy="438144"/>
              <a:chOff x="623889" y="3209929"/>
              <a:chExt cx="10944224" cy="438144"/>
            </a:xfrm>
            <a:grpFill/>
          </p:grpSpPr>
          <p:sp>
            <p:nvSpPr>
              <p:cNvPr id="10" name="矩形 9"/>
              <p:cNvSpPr/>
              <p:nvPr/>
            </p:nvSpPr>
            <p:spPr>
              <a:xfrm>
                <a:off x="623889" y="3344465"/>
                <a:ext cx="50397" cy="169069"/>
              </a:xfrm>
              <a:prstGeom prst="rect">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sp>
            <p:nvSpPr>
              <p:cNvPr id="11" name="矩形 10"/>
              <p:cNvSpPr/>
              <p:nvPr/>
            </p:nvSpPr>
            <p:spPr>
              <a:xfrm>
                <a:off x="717047" y="3344465"/>
                <a:ext cx="107093" cy="169069"/>
              </a:xfrm>
              <a:prstGeom prst="rect">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sp>
            <p:nvSpPr>
              <p:cNvPr id="12" name="矩形 11"/>
              <p:cNvSpPr/>
              <p:nvPr/>
            </p:nvSpPr>
            <p:spPr>
              <a:xfrm>
                <a:off x="866901" y="3344465"/>
                <a:ext cx="198437" cy="169069"/>
              </a:xfrm>
              <a:prstGeom prst="rect">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sp>
            <p:nvSpPr>
              <p:cNvPr id="13" name="矩形 12"/>
              <p:cNvSpPr/>
              <p:nvPr/>
            </p:nvSpPr>
            <p:spPr>
              <a:xfrm>
                <a:off x="1108099" y="3344465"/>
                <a:ext cx="9613876" cy="169069"/>
              </a:xfrm>
              <a:prstGeom prst="rect">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sp>
            <p:nvSpPr>
              <p:cNvPr id="14" name="矩形 13"/>
              <p:cNvSpPr/>
              <p:nvPr/>
            </p:nvSpPr>
            <p:spPr>
              <a:xfrm>
                <a:off x="10994902" y="3344465"/>
                <a:ext cx="107093" cy="169069"/>
              </a:xfrm>
              <a:prstGeom prst="rect">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sp>
            <p:nvSpPr>
              <p:cNvPr id="15" name="矩形 14"/>
              <p:cNvSpPr/>
              <p:nvPr/>
            </p:nvSpPr>
            <p:spPr>
              <a:xfrm>
                <a:off x="10759220" y="3344465"/>
                <a:ext cx="198437" cy="169069"/>
              </a:xfrm>
              <a:prstGeom prst="rect">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sp>
            <p:nvSpPr>
              <p:cNvPr id="16" name="等腰三角形 15"/>
              <p:cNvSpPr/>
              <p:nvPr/>
            </p:nvSpPr>
            <p:spPr>
              <a:xfrm rot="5400000">
                <a:off x="11159803" y="3239763"/>
                <a:ext cx="438144" cy="378476"/>
              </a:xfrm>
              <a:prstGeom prst="triangle">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1700" kern="0">
                  <a:solidFill>
                    <a:prstClr val="white"/>
                  </a:solidFill>
                  <a:latin typeface="Calibri"/>
                </a:endParaRPr>
              </a:p>
            </p:txBody>
          </p:sp>
        </p:grpSp>
      </p:grpSp>
      <p:cxnSp>
        <p:nvCxnSpPr>
          <p:cNvPr id="17" name="肘形连接符 16"/>
          <p:cNvCxnSpPr>
            <a:stCxn id="19" idx="3"/>
            <a:endCxn id="22" idx="1"/>
          </p:cNvCxnSpPr>
          <p:nvPr/>
        </p:nvCxnSpPr>
        <p:spPr>
          <a:xfrm rot="5400000" flipH="1" flipV="1">
            <a:off x="1133335" y="3242823"/>
            <a:ext cx="1015134" cy="307180"/>
          </a:xfrm>
          <a:prstGeom prst="bentConnector2">
            <a:avLst/>
          </a:prstGeom>
          <a:noFill/>
          <a:ln w="9525" cap="flat" cmpd="sng" algn="ctr">
            <a:solidFill>
              <a:srgbClr val="414455"/>
            </a:solidFill>
            <a:prstDash val="solid"/>
          </a:ln>
          <a:effectLst/>
        </p:spPr>
      </p:cxnSp>
      <p:grpSp>
        <p:nvGrpSpPr>
          <p:cNvPr id="18" name="组合 17"/>
          <p:cNvGrpSpPr/>
          <p:nvPr/>
        </p:nvGrpSpPr>
        <p:grpSpPr>
          <a:xfrm>
            <a:off x="1084446" y="3903978"/>
            <a:ext cx="791250" cy="713014"/>
            <a:chOff x="1018940" y="3090803"/>
            <a:chExt cx="750984" cy="676392"/>
          </a:xfrm>
          <a:solidFill>
            <a:srgbClr val="0070C0"/>
          </a:solidFill>
        </p:grpSpPr>
        <p:sp>
          <p:nvSpPr>
            <p:cNvPr id="19" name="六边形 18"/>
            <p:cNvSpPr/>
            <p:nvPr/>
          </p:nvSpPr>
          <p:spPr>
            <a:xfrm rot="5400000">
              <a:off x="1063108" y="3137451"/>
              <a:ext cx="676392" cy="583096"/>
            </a:xfrm>
            <a:prstGeom prst="hexagon">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kern="0" dirty="0">
                <a:solidFill>
                  <a:schemeClr val="bg1"/>
                </a:solidFill>
                <a:latin typeface="微软雅黑" panose="020B0503020204020204" pitchFamily="34" charset="-122"/>
                <a:ea typeface="微软雅黑" panose="020B0503020204020204" pitchFamily="34" charset="-122"/>
              </a:endParaRPr>
            </a:p>
          </p:txBody>
        </p:sp>
        <p:sp>
          <p:nvSpPr>
            <p:cNvPr id="20" name="文本框 64"/>
            <p:cNvSpPr txBox="1"/>
            <p:nvPr/>
          </p:nvSpPr>
          <p:spPr>
            <a:xfrm>
              <a:off x="1018940" y="3298193"/>
              <a:ext cx="750984" cy="350362"/>
            </a:xfrm>
            <a:prstGeom prst="rect">
              <a:avLst/>
            </a:prstGeom>
            <a:grpFill/>
          </p:spPr>
          <p:txBody>
            <a:bodyPr wrap="square" rtlCol="0">
              <a:spAutoFit/>
            </a:bodyPr>
            <a:lstStyle/>
            <a:p>
              <a:pPr lvl="0" algn="ctr"/>
              <a:r>
                <a:rPr lang="en-US" altLang="zh-CN" dirty="0" smtClean="0">
                  <a:solidFill>
                    <a:schemeClr val="bg1"/>
                  </a:solidFill>
                  <a:latin typeface="微软雅黑" panose="020B0503020204020204" pitchFamily="34" charset="-122"/>
                  <a:ea typeface="微软雅黑" panose="020B0503020204020204" pitchFamily="34" charset="-122"/>
                </a:rPr>
                <a:t>1xx</a:t>
              </a:r>
              <a:endParaRPr lang="zh-CN" altLang="en-US" kern="0" dirty="0">
                <a:solidFill>
                  <a:schemeClr val="bg1"/>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1794493" y="2081105"/>
            <a:ext cx="1489118" cy="1738826"/>
            <a:chOff x="1853741" y="1952625"/>
            <a:chExt cx="1413335" cy="943168"/>
          </a:xfrm>
          <a:solidFill>
            <a:sysClr val="window" lastClr="CEEACA">
              <a:lumMod val="85000"/>
            </a:sysClr>
          </a:solidFill>
        </p:grpSpPr>
        <p:sp>
          <p:nvSpPr>
            <p:cNvPr id="22" name="矩形 21"/>
            <p:cNvSpPr/>
            <p:nvPr/>
          </p:nvSpPr>
          <p:spPr>
            <a:xfrm>
              <a:off x="1853741" y="1952625"/>
              <a:ext cx="1413334" cy="876262"/>
            </a:xfrm>
            <a:prstGeom prst="rect">
              <a:avLst/>
            </a:prstGeom>
            <a:grpFill/>
            <a:ln w="25400" cap="flat" cmpd="sng" algn="ctr">
              <a:noFill/>
              <a:prstDash val="solid"/>
            </a:ln>
            <a:effectLst/>
          </p:spPr>
          <p:txBody>
            <a:bodyPr rtlCol="0" anchor="ctr"/>
            <a:lstStyle/>
            <a:p>
              <a:pPr algn="ctr" defTabSz="964143" fontAlgn="auto">
                <a:lnSpc>
                  <a:spcPct val="150000"/>
                </a:lnSpc>
                <a:spcBef>
                  <a:spcPts val="0"/>
                </a:spcBef>
                <a:spcAft>
                  <a:spcPts val="0"/>
                </a:spcAft>
                <a:defRPr/>
              </a:pPr>
              <a:endParaRPr lang="zh-CN" altLang="en-US" sz="1700" kern="0">
                <a:latin typeface="微软雅黑" panose="020B0503020204020204" pitchFamily="34" charset="-122"/>
                <a:ea typeface="微软雅黑" panose="020B0503020204020204" pitchFamily="34" charset="-122"/>
              </a:endParaRPr>
            </a:p>
          </p:txBody>
        </p:sp>
        <p:sp>
          <p:nvSpPr>
            <p:cNvPr id="23" name="文本框 66"/>
            <p:cNvSpPr txBox="1"/>
            <p:nvPr/>
          </p:nvSpPr>
          <p:spPr>
            <a:xfrm>
              <a:off x="1853742" y="1997871"/>
              <a:ext cx="1413334" cy="897922"/>
            </a:xfrm>
            <a:prstGeom prst="rect">
              <a:avLst/>
            </a:prstGeom>
            <a:grpFill/>
          </p:spPr>
          <p:txBody>
            <a:bodyPr wrap="square" rtlCol="0">
              <a:spAutoFit/>
            </a:bodyPr>
            <a:lstStyle/>
            <a:p>
              <a:pPr lvl="0" algn="just">
                <a:lnSpc>
                  <a:spcPct val="150000"/>
                </a:lnSpc>
              </a:pPr>
              <a:r>
                <a:rPr lang="zh-CN" altLang="zh-CN" sz="1700" dirty="0">
                  <a:latin typeface="微软雅黑" panose="020B0503020204020204" pitchFamily="34" charset="-122"/>
                  <a:ea typeface="微软雅黑" panose="020B0503020204020204" pitchFamily="34" charset="-122"/>
                </a:rPr>
                <a:t>指示信息</a:t>
              </a:r>
              <a:endParaRPr lang="en-US" altLang="zh-CN" sz="1700" dirty="0">
                <a:latin typeface="微软雅黑" panose="020B0503020204020204" pitchFamily="34" charset="-122"/>
                <a:ea typeface="微软雅黑" panose="020B0503020204020204" pitchFamily="34" charset="-122"/>
              </a:endParaRPr>
            </a:p>
            <a:p>
              <a:pPr lvl="0" algn="just">
                <a:lnSpc>
                  <a:spcPct val="150000"/>
                </a:lnSpc>
              </a:pPr>
              <a:r>
                <a:rPr lang="en-US" altLang="zh-CN" sz="1700" dirty="0">
                  <a:latin typeface="微软雅黑" panose="020B0503020204020204" pitchFamily="34" charset="-122"/>
                  <a:ea typeface="微软雅黑" panose="020B0503020204020204" pitchFamily="34" charset="-122"/>
                </a:rPr>
                <a:t>--</a:t>
              </a:r>
              <a:r>
                <a:rPr lang="zh-CN" altLang="zh-CN" sz="1700" dirty="0">
                  <a:latin typeface="微软雅黑" panose="020B0503020204020204" pitchFamily="34" charset="-122"/>
                  <a:ea typeface="微软雅黑" panose="020B0503020204020204" pitchFamily="34" charset="-122"/>
                </a:rPr>
                <a:t>表示请求已接收，继续处理</a:t>
              </a:r>
              <a:endParaRPr lang="zh-CN" altLang="en-US" sz="1700" kern="0" dirty="0">
                <a:latin typeface="微软雅黑" panose="020B0503020204020204" pitchFamily="34" charset="-122"/>
                <a:ea typeface="微软雅黑" panose="020B0503020204020204" pitchFamily="34" charset="-122"/>
              </a:endParaRPr>
            </a:p>
          </p:txBody>
        </p:sp>
      </p:grpSp>
      <p:cxnSp>
        <p:nvCxnSpPr>
          <p:cNvPr id="24" name="肘形连接符 23"/>
          <p:cNvCxnSpPr>
            <a:stCxn id="26" idx="3"/>
            <a:endCxn id="29" idx="1"/>
          </p:cNvCxnSpPr>
          <p:nvPr/>
        </p:nvCxnSpPr>
        <p:spPr>
          <a:xfrm rot="5400000" flipH="1" flipV="1">
            <a:off x="4973506" y="3232323"/>
            <a:ext cx="1015138" cy="328170"/>
          </a:xfrm>
          <a:prstGeom prst="bentConnector2">
            <a:avLst/>
          </a:prstGeom>
          <a:noFill/>
          <a:ln w="9525" cap="flat" cmpd="sng" algn="ctr">
            <a:solidFill>
              <a:srgbClr val="414455"/>
            </a:solidFill>
            <a:prstDash val="solid"/>
          </a:ln>
          <a:effectLst/>
        </p:spPr>
      </p:cxnSp>
      <p:grpSp>
        <p:nvGrpSpPr>
          <p:cNvPr id="25" name="组合 24"/>
          <p:cNvGrpSpPr/>
          <p:nvPr/>
        </p:nvGrpSpPr>
        <p:grpSpPr>
          <a:xfrm>
            <a:off x="4980758" y="3903976"/>
            <a:ext cx="738577" cy="713013"/>
            <a:chOff x="1082183" y="3090803"/>
            <a:chExt cx="700992" cy="676392"/>
          </a:xfrm>
          <a:solidFill>
            <a:srgbClr val="0070C0"/>
          </a:solidFill>
        </p:grpSpPr>
        <p:sp>
          <p:nvSpPr>
            <p:cNvPr id="26" name="六边形 25"/>
            <p:cNvSpPr/>
            <p:nvPr/>
          </p:nvSpPr>
          <p:spPr>
            <a:xfrm rot="5400000">
              <a:off x="1063108" y="3137451"/>
              <a:ext cx="676392" cy="583096"/>
            </a:xfrm>
            <a:prstGeom prst="hexagon">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kern="0" dirty="0">
                <a:solidFill>
                  <a:schemeClr val="bg1"/>
                </a:solidFill>
                <a:latin typeface="微软雅黑" panose="020B0503020204020204" pitchFamily="34" charset="-122"/>
                <a:ea typeface="微软雅黑" panose="020B0503020204020204" pitchFamily="34" charset="-122"/>
              </a:endParaRPr>
            </a:p>
          </p:txBody>
        </p:sp>
        <p:sp>
          <p:nvSpPr>
            <p:cNvPr id="27" name="文本框 72"/>
            <p:cNvSpPr txBox="1"/>
            <p:nvPr/>
          </p:nvSpPr>
          <p:spPr>
            <a:xfrm>
              <a:off x="1082183" y="3298193"/>
              <a:ext cx="700992" cy="350363"/>
            </a:xfrm>
            <a:prstGeom prst="rect">
              <a:avLst/>
            </a:prstGeom>
            <a:grpFill/>
          </p:spPr>
          <p:txBody>
            <a:bodyPr wrap="square" rtlCol="0">
              <a:spAutoFit/>
            </a:bodyPr>
            <a:lstStyle/>
            <a:p>
              <a:pPr algn="ctr" defTabSz="964143" fontAlgn="auto">
                <a:spcBef>
                  <a:spcPts val="0"/>
                </a:spcBef>
                <a:spcAft>
                  <a:spcPts val="0"/>
                </a:spcAft>
                <a:defRPr/>
              </a:pPr>
              <a:r>
                <a:rPr lang="en-US" altLang="zh-CN" kern="0" dirty="0" smtClean="0">
                  <a:solidFill>
                    <a:schemeClr val="bg1"/>
                  </a:solidFill>
                  <a:latin typeface="微软雅黑" panose="020B0503020204020204" pitchFamily="34" charset="-122"/>
                  <a:ea typeface="微软雅黑" panose="020B0503020204020204" pitchFamily="34" charset="-122"/>
                </a:rPr>
                <a:t>3XX</a:t>
              </a:r>
              <a:endParaRPr lang="zh-CN" altLang="en-US" kern="0" dirty="0">
                <a:solidFill>
                  <a:schemeClr val="bg1"/>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5645160" y="2081100"/>
            <a:ext cx="1489118" cy="1745411"/>
            <a:chOff x="1853741" y="1952625"/>
            <a:chExt cx="1413335" cy="946740"/>
          </a:xfrm>
          <a:solidFill>
            <a:sysClr val="window" lastClr="CEEACA">
              <a:lumMod val="85000"/>
            </a:sysClr>
          </a:solidFill>
        </p:grpSpPr>
        <p:sp>
          <p:nvSpPr>
            <p:cNvPr id="29" name="矩形 28"/>
            <p:cNvSpPr/>
            <p:nvPr/>
          </p:nvSpPr>
          <p:spPr>
            <a:xfrm>
              <a:off x="1853741" y="1952625"/>
              <a:ext cx="1413334" cy="876262"/>
            </a:xfrm>
            <a:prstGeom prst="rect">
              <a:avLst/>
            </a:prstGeom>
            <a:grpFill/>
            <a:ln w="25400" cap="flat" cmpd="sng" algn="ctr">
              <a:noFill/>
              <a:prstDash val="solid"/>
            </a:ln>
            <a:effectLst/>
          </p:spPr>
          <p:txBody>
            <a:bodyPr rtlCol="0" anchor="ctr"/>
            <a:lstStyle/>
            <a:p>
              <a:pPr algn="ctr" defTabSz="964143" fontAlgn="auto">
                <a:lnSpc>
                  <a:spcPct val="150000"/>
                </a:lnSpc>
                <a:spcBef>
                  <a:spcPts val="0"/>
                </a:spcBef>
                <a:spcAft>
                  <a:spcPts val="0"/>
                </a:spcAft>
                <a:defRPr/>
              </a:pPr>
              <a:endParaRPr lang="zh-CN" altLang="en-US" sz="1700" kern="0">
                <a:latin typeface="微软雅黑" panose="020B0503020204020204" pitchFamily="34" charset="-122"/>
                <a:ea typeface="微软雅黑" panose="020B0503020204020204" pitchFamily="34" charset="-122"/>
              </a:endParaRPr>
            </a:p>
          </p:txBody>
        </p:sp>
        <p:sp>
          <p:nvSpPr>
            <p:cNvPr id="30" name="文本框 75"/>
            <p:cNvSpPr txBox="1"/>
            <p:nvPr/>
          </p:nvSpPr>
          <p:spPr>
            <a:xfrm>
              <a:off x="1853742" y="1997872"/>
              <a:ext cx="1413334" cy="901493"/>
            </a:xfrm>
            <a:prstGeom prst="rect">
              <a:avLst/>
            </a:prstGeom>
            <a:grpFill/>
          </p:spPr>
          <p:txBody>
            <a:bodyPr wrap="square" rtlCol="0">
              <a:spAutoFit/>
            </a:bodyPr>
            <a:lstStyle>
              <a:defPPr>
                <a:defRPr lang="zh-CN"/>
              </a:defPPr>
              <a:lvl1pPr algn="just">
                <a:defRPr sz="1200">
                  <a:solidFill>
                    <a:schemeClr val="bg1"/>
                  </a:solidFill>
                  <a:latin typeface="微软雅黑" panose="020B0503020204020204" pitchFamily="34" charset="-122"/>
                  <a:ea typeface="微软雅黑" panose="020B0503020204020204" pitchFamily="34" charset="-122"/>
                </a:defRPr>
              </a:lvl1pPr>
            </a:lstStyle>
            <a:p>
              <a:pPr lvl="0">
                <a:lnSpc>
                  <a:spcPct val="150000"/>
                </a:lnSpc>
              </a:pPr>
              <a:r>
                <a:rPr lang="zh-CN" altLang="zh-CN" sz="1700" dirty="0">
                  <a:solidFill>
                    <a:schemeClr val="tx1"/>
                  </a:solidFill>
                </a:rPr>
                <a:t>重定向</a:t>
              </a:r>
              <a:endParaRPr lang="en-US" altLang="zh-CN" sz="1700" dirty="0">
                <a:solidFill>
                  <a:schemeClr val="tx1"/>
                </a:solidFill>
              </a:endParaRPr>
            </a:p>
            <a:p>
              <a:pPr lvl="0">
                <a:lnSpc>
                  <a:spcPct val="150000"/>
                </a:lnSpc>
              </a:pPr>
              <a:r>
                <a:rPr lang="en-US" altLang="zh-CN" sz="1700" dirty="0">
                  <a:solidFill>
                    <a:schemeClr val="tx1"/>
                  </a:solidFill>
                </a:rPr>
                <a:t>--</a:t>
              </a:r>
              <a:r>
                <a:rPr lang="zh-CN" altLang="zh-CN" sz="1700" dirty="0">
                  <a:solidFill>
                    <a:schemeClr val="tx1"/>
                  </a:solidFill>
                </a:rPr>
                <a:t>要完成请求必须进行更进一步的操作</a:t>
              </a:r>
              <a:endParaRPr lang="zh-CN" altLang="en-US" sz="1700" kern="0" dirty="0">
                <a:solidFill>
                  <a:schemeClr val="tx1"/>
                </a:solidFill>
              </a:endParaRPr>
            </a:p>
          </p:txBody>
        </p:sp>
      </p:grpSp>
      <p:cxnSp>
        <p:nvCxnSpPr>
          <p:cNvPr id="31" name="肘形连接符 30"/>
          <p:cNvCxnSpPr>
            <a:endCxn id="36" idx="1"/>
          </p:cNvCxnSpPr>
          <p:nvPr/>
        </p:nvCxnSpPr>
        <p:spPr>
          <a:xfrm rot="5400000" flipH="1" flipV="1">
            <a:off x="8834666" y="3242820"/>
            <a:ext cx="1015141" cy="307181"/>
          </a:xfrm>
          <a:prstGeom prst="bentConnector2">
            <a:avLst/>
          </a:prstGeom>
          <a:noFill/>
          <a:ln w="9525" cap="flat" cmpd="sng" algn="ctr">
            <a:solidFill>
              <a:srgbClr val="414455"/>
            </a:solidFill>
            <a:prstDash val="solid"/>
          </a:ln>
          <a:effectLst/>
        </p:spPr>
      </p:cxnSp>
      <p:grpSp>
        <p:nvGrpSpPr>
          <p:cNvPr id="32" name="组合 31"/>
          <p:cNvGrpSpPr/>
          <p:nvPr/>
        </p:nvGrpSpPr>
        <p:grpSpPr>
          <a:xfrm>
            <a:off x="8824395" y="3903976"/>
            <a:ext cx="717953" cy="713013"/>
            <a:chOff x="1027931" y="3090803"/>
            <a:chExt cx="681417" cy="676392"/>
          </a:xfrm>
          <a:solidFill>
            <a:srgbClr val="0070C0"/>
          </a:solidFill>
        </p:grpSpPr>
        <p:sp>
          <p:nvSpPr>
            <p:cNvPr id="33" name="六边形 32"/>
            <p:cNvSpPr/>
            <p:nvPr/>
          </p:nvSpPr>
          <p:spPr>
            <a:xfrm rot="5400000">
              <a:off x="1063108" y="3137451"/>
              <a:ext cx="676392" cy="583096"/>
            </a:xfrm>
            <a:prstGeom prst="hexagon">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kern="0" dirty="0">
                <a:solidFill>
                  <a:schemeClr val="bg1"/>
                </a:solidFill>
                <a:latin typeface="微软雅黑" panose="020B0503020204020204" pitchFamily="34" charset="-122"/>
                <a:ea typeface="微软雅黑" panose="020B0503020204020204" pitchFamily="34" charset="-122"/>
              </a:endParaRPr>
            </a:p>
          </p:txBody>
        </p:sp>
        <p:sp>
          <p:nvSpPr>
            <p:cNvPr id="34" name="文本框 79"/>
            <p:cNvSpPr txBox="1"/>
            <p:nvPr/>
          </p:nvSpPr>
          <p:spPr>
            <a:xfrm>
              <a:off x="1027931" y="3298193"/>
              <a:ext cx="681417" cy="350363"/>
            </a:xfrm>
            <a:prstGeom prst="rect">
              <a:avLst/>
            </a:prstGeom>
            <a:grpFill/>
          </p:spPr>
          <p:txBody>
            <a:bodyPr wrap="square" rtlCol="0">
              <a:spAutoFit/>
            </a:bodyPr>
            <a:lstStyle/>
            <a:p>
              <a:pPr algn="ctr" defTabSz="964143" fontAlgn="auto">
                <a:spcBef>
                  <a:spcPts val="0"/>
                </a:spcBef>
                <a:spcAft>
                  <a:spcPts val="0"/>
                </a:spcAft>
                <a:defRPr/>
              </a:pPr>
              <a:r>
                <a:rPr lang="en-US" altLang="zh-CN" kern="0" dirty="0" smtClean="0">
                  <a:solidFill>
                    <a:schemeClr val="bg1"/>
                  </a:solidFill>
                  <a:latin typeface="微软雅黑" panose="020B0503020204020204" pitchFamily="34" charset="-122"/>
                  <a:ea typeface="微软雅黑" panose="020B0503020204020204" pitchFamily="34" charset="-122"/>
                </a:rPr>
                <a:t>5XX</a:t>
              </a:r>
              <a:endParaRPr lang="zh-CN" altLang="en-US" kern="0"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9495826" y="2081097"/>
            <a:ext cx="1489118" cy="1738827"/>
            <a:chOff x="1853741" y="1952625"/>
            <a:chExt cx="1413335" cy="943169"/>
          </a:xfrm>
          <a:solidFill>
            <a:sysClr val="window" lastClr="CEEACA">
              <a:lumMod val="85000"/>
            </a:sysClr>
          </a:solidFill>
        </p:grpSpPr>
        <p:sp>
          <p:nvSpPr>
            <p:cNvPr id="36" name="矩形 35"/>
            <p:cNvSpPr/>
            <p:nvPr/>
          </p:nvSpPr>
          <p:spPr>
            <a:xfrm>
              <a:off x="1853741" y="1952625"/>
              <a:ext cx="1413334" cy="876262"/>
            </a:xfrm>
            <a:prstGeom prst="rect">
              <a:avLst/>
            </a:prstGeom>
            <a:grpFill/>
            <a:ln w="25400" cap="flat" cmpd="sng" algn="ctr">
              <a:noFill/>
              <a:prstDash val="solid"/>
            </a:ln>
            <a:effectLst/>
          </p:spPr>
          <p:txBody>
            <a:bodyPr rtlCol="0" anchor="ctr"/>
            <a:lstStyle/>
            <a:p>
              <a:pPr algn="ctr" defTabSz="964143" fontAlgn="auto">
                <a:lnSpc>
                  <a:spcPct val="150000"/>
                </a:lnSpc>
                <a:spcBef>
                  <a:spcPts val="0"/>
                </a:spcBef>
                <a:spcAft>
                  <a:spcPts val="0"/>
                </a:spcAft>
                <a:defRPr/>
              </a:pPr>
              <a:endParaRPr lang="zh-CN" altLang="en-US" sz="1700" kern="0">
                <a:latin typeface="微软雅黑" panose="020B0503020204020204" pitchFamily="34" charset="-122"/>
                <a:ea typeface="微软雅黑" panose="020B0503020204020204" pitchFamily="34" charset="-122"/>
              </a:endParaRPr>
            </a:p>
          </p:txBody>
        </p:sp>
        <p:sp>
          <p:nvSpPr>
            <p:cNvPr id="37" name="文本框 82"/>
            <p:cNvSpPr txBox="1"/>
            <p:nvPr/>
          </p:nvSpPr>
          <p:spPr>
            <a:xfrm>
              <a:off x="1853742" y="1997872"/>
              <a:ext cx="1413334" cy="897922"/>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lvl="0">
                <a:lnSpc>
                  <a:spcPct val="150000"/>
                </a:lnSpc>
              </a:pPr>
              <a:r>
                <a:rPr lang="zh-CN" altLang="zh-CN" sz="1700" dirty="0">
                  <a:solidFill>
                    <a:schemeClr val="tx1"/>
                  </a:solidFill>
                </a:rPr>
                <a:t>服务器端错误</a:t>
              </a:r>
              <a:r>
                <a:rPr lang="en-US" altLang="zh-CN" sz="1700" dirty="0">
                  <a:solidFill>
                    <a:schemeClr val="tx1"/>
                  </a:solidFill>
                </a:rPr>
                <a:t>--</a:t>
              </a:r>
              <a:r>
                <a:rPr lang="zh-CN" altLang="zh-CN" sz="1700" dirty="0">
                  <a:solidFill>
                    <a:schemeClr val="tx1"/>
                  </a:solidFill>
                </a:rPr>
                <a:t>服务器未能实现合法的请求</a:t>
              </a:r>
              <a:endParaRPr lang="zh-CN" altLang="en-US" sz="1700" kern="0" dirty="0">
                <a:solidFill>
                  <a:schemeClr val="tx1"/>
                </a:solidFill>
              </a:endParaRPr>
            </a:p>
          </p:txBody>
        </p:sp>
      </p:grpSp>
      <p:cxnSp>
        <p:nvCxnSpPr>
          <p:cNvPr id="45" name="肘形连接符 44"/>
          <p:cNvCxnSpPr>
            <a:stCxn id="47" idx="0"/>
            <a:endCxn id="50" idx="1"/>
          </p:cNvCxnSpPr>
          <p:nvPr/>
        </p:nvCxnSpPr>
        <p:spPr>
          <a:xfrm rot="16200000" flipH="1">
            <a:off x="3001794" y="5037857"/>
            <a:ext cx="1220440" cy="378702"/>
          </a:xfrm>
          <a:prstGeom prst="bentConnector2">
            <a:avLst/>
          </a:prstGeom>
          <a:noFill/>
          <a:ln w="9525" cap="flat" cmpd="sng" algn="ctr">
            <a:solidFill>
              <a:srgbClr val="414455"/>
            </a:solidFill>
            <a:prstDash val="solid"/>
          </a:ln>
          <a:effectLst/>
        </p:spPr>
      </p:cxnSp>
      <p:grpSp>
        <p:nvGrpSpPr>
          <p:cNvPr id="46" name="组合 45"/>
          <p:cNvGrpSpPr/>
          <p:nvPr/>
        </p:nvGrpSpPr>
        <p:grpSpPr>
          <a:xfrm>
            <a:off x="3058940" y="3903976"/>
            <a:ext cx="738575" cy="713013"/>
            <a:chOff x="1056092" y="3090803"/>
            <a:chExt cx="700988" cy="676392"/>
          </a:xfrm>
          <a:solidFill>
            <a:srgbClr val="0070C0"/>
          </a:solidFill>
        </p:grpSpPr>
        <p:sp>
          <p:nvSpPr>
            <p:cNvPr id="47" name="六边形 46"/>
            <p:cNvSpPr/>
            <p:nvPr/>
          </p:nvSpPr>
          <p:spPr>
            <a:xfrm rot="5400000">
              <a:off x="1063108" y="3137451"/>
              <a:ext cx="676392" cy="583096"/>
            </a:xfrm>
            <a:prstGeom prst="hexagon">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kern="0" dirty="0">
                <a:solidFill>
                  <a:schemeClr val="bg1"/>
                </a:solidFill>
                <a:latin typeface="微软雅黑" panose="020B0503020204020204" pitchFamily="34" charset="-122"/>
                <a:ea typeface="微软雅黑" panose="020B0503020204020204" pitchFamily="34" charset="-122"/>
              </a:endParaRPr>
            </a:p>
          </p:txBody>
        </p:sp>
        <p:sp>
          <p:nvSpPr>
            <p:cNvPr id="48" name="文本框 93"/>
            <p:cNvSpPr txBox="1"/>
            <p:nvPr/>
          </p:nvSpPr>
          <p:spPr>
            <a:xfrm>
              <a:off x="1056092" y="3298193"/>
              <a:ext cx="700988" cy="350363"/>
            </a:xfrm>
            <a:prstGeom prst="rect">
              <a:avLst/>
            </a:prstGeom>
            <a:grpFill/>
          </p:spPr>
          <p:txBody>
            <a:bodyPr wrap="square" rtlCol="0">
              <a:spAutoFit/>
            </a:bodyPr>
            <a:lstStyle/>
            <a:p>
              <a:pPr algn="ctr" defTabSz="964143" fontAlgn="auto">
                <a:spcBef>
                  <a:spcPts val="0"/>
                </a:spcBef>
                <a:spcAft>
                  <a:spcPts val="0"/>
                </a:spcAft>
                <a:defRPr/>
              </a:pPr>
              <a:r>
                <a:rPr lang="en-US" altLang="zh-CN" kern="0" dirty="0" smtClean="0">
                  <a:solidFill>
                    <a:schemeClr val="bg1"/>
                  </a:solidFill>
                  <a:latin typeface="微软雅黑" panose="020B0503020204020204" pitchFamily="34" charset="-122"/>
                  <a:ea typeface="微软雅黑" panose="020B0503020204020204" pitchFamily="34" charset="-122"/>
                </a:rPr>
                <a:t>2XX</a:t>
              </a:r>
              <a:endParaRPr lang="zh-CN" altLang="en-US" kern="0" dirty="0">
                <a:solidFill>
                  <a:schemeClr val="bg1"/>
                </a:solidFill>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3801364" y="5000975"/>
            <a:ext cx="1489118" cy="1741793"/>
            <a:chOff x="1853741" y="1952625"/>
            <a:chExt cx="1413335" cy="912345"/>
          </a:xfrm>
          <a:solidFill>
            <a:sysClr val="window" lastClr="CEEACA">
              <a:lumMod val="85000"/>
            </a:sysClr>
          </a:solidFill>
        </p:grpSpPr>
        <p:sp>
          <p:nvSpPr>
            <p:cNvPr id="50" name="矩形 49"/>
            <p:cNvSpPr/>
            <p:nvPr/>
          </p:nvSpPr>
          <p:spPr>
            <a:xfrm>
              <a:off x="1853741" y="1952625"/>
              <a:ext cx="1413334" cy="876262"/>
            </a:xfrm>
            <a:prstGeom prst="rect">
              <a:avLst/>
            </a:prstGeom>
            <a:grpFill/>
            <a:ln w="25400" cap="flat" cmpd="sng" algn="ctr">
              <a:noFill/>
              <a:prstDash val="solid"/>
            </a:ln>
            <a:effectLst/>
          </p:spPr>
          <p:txBody>
            <a:bodyPr rtlCol="0" anchor="ctr"/>
            <a:lstStyle/>
            <a:p>
              <a:pPr algn="ctr" defTabSz="964143" fontAlgn="auto">
                <a:lnSpc>
                  <a:spcPct val="150000"/>
                </a:lnSpc>
                <a:spcBef>
                  <a:spcPts val="0"/>
                </a:spcBef>
                <a:spcAft>
                  <a:spcPts val="0"/>
                </a:spcAft>
                <a:defRPr/>
              </a:pPr>
              <a:endParaRPr lang="zh-CN" altLang="en-US" sz="1700" kern="0">
                <a:latin typeface="微软雅黑" panose="020B0503020204020204" pitchFamily="34" charset="-122"/>
                <a:ea typeface="微软雅黑" panose="020B0503020204020204" pitchFamily="34" charset="-122"/>
              </a:endParaRPr>
            </a:p>
          </p:txBody>
        </p:sp>
        <p:sp>
          <p:nvSpPr>
            <p:cNvPr id="51" name="文本框 96"/>
            <p:cNvSpPr txBox="1"/>
            <p:nvPr/>
          </p:nvSpPr>
          <p:spPr>
            <a:xfrm>
              <a:off x="1853742" y="1997872"/>
              <a:ext cx="1413334" cy="867098"/>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lvl="0">
                <a:lnSpc>
                  <a:spcPct val="150000"/>
                </a:lnSpc>
              </a:pPr>
              <a:r>
                <a:rPr lang="zh-CN" altLang="zh-CN" sz="1700" dirty="0">
                  <a:solidFill>
                    <a:schemeClr val="tx1"/>
                  </a:solidFill>
                </a:rPr>
                <a:t>成功</a:t>
              </a:r>
              <a:endParaRPr lang="en-US" altLang="zh-CN" sz="1700" dirty="0">
                <a:solidFill>
                  <a:schemeClr val="tx1"/>
                </a:solidFill>
              </a:endParaRPr>
            </a:p>
            <a:p>
              <a:pPr lvl="0">
                <a:lnSpc>
                  <a:spcPct val="150000"/>
                </a:lnSpc>
              </a:pPr>
              <a:r>
                <a:rPr lang="en-US" altLang="zh-CN" sz="1700" dirty="0">
                  <a:solidFill>
                    <a:schemeClr val="tx1"/>
                  </a:solidFill>
                </a:rPr>
                <a:t>--</a:t>
              </a:r>
              <a:r>
                <a:rPr lang="zh-CN" altLang="zh-CN" sz="1700" dirty="0">
                  <a:solidFill>
                    <a:schemeClr val="tx1"/>
                  </a:solidFill>
                </a:rPr>
                <a:t>表示请求已被成功接收、理解、接受</a:t>
              </a:r>
              <a:endParaRPr lang="zh-CN" altLang="en-US" sz="1700" kern="0" dirty="0">
                <a:solidFill>
                  <a:schemeClr val="tx1"/>
                </a:solidFill>
              </a:endParaRPr>
            </a:p>
          </p:txBody>
        </p:sp>
      </p:grpSp>
      <p:cxnSp>
        <p:nvCxnSpPr>
          <p:cNvPr id="52" name="肘形连接符 51"/>
          <p:cNvCxnSpPr>
            <a:stCxn id="54" idx="0"/>
            <a:endCxn id="57" idx="1"/>
          </p:cNvCxnSpPr>
          <p:nvPr/>
        </p:nvCxnSpPr>
        <p:spPr>
          <a:xfrm rot="16200000" flipH="1">
            <a:off x="6890712" y="4978616"/>
            <a:ext cx="1220441" cy="497184"/>
          </a:xfrm>
          <a:prstGeom prst="bentConnector2">
            <a:avLst/>
          </a:prstGeom>
          <a:noFill/>
          <a:ln w="9525" cap="flat" cmpd="sng" algn="ctr">
            <a:solidFill>
              <a:srgbClr val="414455"/>
            </a:solidFill>
            <a:prstDash val="solid"/>
          </a:ln>
          <a:effectLst/>
        </p:spPr>
      </p:cxnSp>
      <p:grpSp>
        <p:nvGrpSpPr>
          <p:cNvPr id="53" name="组合 52"/>
          <p:cNvGrpSpPr/>
          <p:nvPr/>
        </p:nvGrpSpPr>
        <p:grpSpPr>
          <a:xfrm>
            <a:off x="6902579" y="3903976"/>
            <a:ext cx="738575" cy="713013"/>
            <a:chOff x="1069340" y="3090803"/>
            <a:chExt cx="700989" cy="676392"/>
          </a:xfrm>
          <a:solidFill>
            <a:srgbClr val="0070C0"/>
          </a:solidFill>
        </p:grpSpPr>
        <p:sp>
          <p:nvSpPr>
            <p:cNvPr id="54" name="六边形 53"/>
            <p:cNvSpPr/>
            <p:nvPr/>
          </p:nvSpPr>
          <p:spPr>
            <a:xfrm rot="5400000">
              <a:off x="1063108" y="3137451"/>
              <a:ext cx="676392" cy="583096"/>
            </a:xfrm>
            <a:prstGeom prst="hexagon">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kern="0" dirty="0">
                <a:solidFill>
                  <a:schemeClr val="bg1"/>
                </a:solidFill>
                <a:latin typeface="微软雅黑" panose="020B0503020204020204" pitchFamily="34" charset="-122"/>
                <a:ea typeface="微软雅黑" panose="020B0503020204020204" pitchFamily="34" charset="-122"/>
              </a:endParaRPr>
            </a:p>
          </p:txBody>
        </p:sp>
        <p:sp>
          <p:nvSpPr>
            <p:cNvPr id="55" name="文本框 101"/>
            <p:cNvSpPr txBox="1"/>
            <p:nvPr/>
          </p:nvSpPr>
          <p:spPr>
            <a:xfrm>
              <a:off x="1069340" y="3298193"/>
              <a:ext cx="700989" cy="350363"/>
            </a:xfrm>
            <a:prstGeom prst="rect">
              <a:avLst/>
            </a:prstGeom>
            <a:grpFill/>
          </p:spPr>
          <p:txBody>
            <a:bodyPr wrap="square" rtlCol="0">
              <a:spAutoFit/>
            </a:bodyPr>
            <a:lstStyle/>
            <a:p>
              <a:pPr algn="ctr" defTabSz="964143" fontAlgn="auto">
                <a:spcBef>
                  <a:spcPts val="0"/>
                </a:spcBef>
                <a:spcAft>
                  <a:spcPts val="0"/>
                </a:spcAft>
                <a:defRPr/>
              </a:pPr>
              <a:r>
                <a:rPr lang="en-US" altLang="zh-CN" kern="0" dirty="0" smtClean="0">
                  <a:solidFill>
                    <a:schemeClr val="bg1"/>
                  </a:solidFill>
                  <a:latin typeface="微软雅黑" panose="020B0503020204020204" pitchFamily="34" charset="-122"/>
                  <a:ea typeface="微软雅黑" panose="020B0503020204020204" pitchFamily="34" charset="-122"/>
                </a:rPr>
                <a:t>4XX</a:t>
              </a:r>
              <a:endParaRPr lang="zh-CN" altLang="en-US" kern="0" dirty="0">
                <a:solidFill>
                  <a:schemeClr val="bg1"/>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7749525" y="5000977"/>
            <a:ext cx="1489118" cy="1748376"/>
            <a:chOff x="1853741" y="1952625"/>
            <a:chExt cx="1413335" cy="915793"/>
          </a:xfrm>
          <a:solidFill>
            <a:sysClr val="window" lastClr="CEEACA">
              <a:lumMod val="85000"/>
            </a:sysClr>
          </a:solidFill>
        </p:grpSpPr>
        <p:sp>
          <p:nvSpPr>
            <p:cNvPr id="57" name="矩形 56"/>
            <p:cNvSpPr/>
            <p:nvPr/>
          </p:nvSpPr>
          <p:spPr>
            <a:xfrm>
              <a:off x="1853741" y="1952625"/>
              <a:ext cx="1413334" cy="876262"/>
            </a:xfrm>
            <a:prstGeom prst="rect">
              <a:avLst/>
            </a:prstGeom>
            <a:grpFill/>
            <a:ln w="25400" cap="flat" cmpd="sng" algn="ctr">
              <a:noFill/>
              <a:prstDash val="solid"/>
            </a:ln>
            <a:effectLst/>
          </p:spPr>
          <p:txBody>
            <a:bodyPr rtlCol="0" anchor="ctr"/>
            <a:lstStyle/>
            <a:p>
              <a:pPr algn="ctr" defTabSz="964143" fontAlgn="auto">
                <a:lnSpc>
                  <a:spcPct val="150000"/>
                </a:lnSpc>
                <a:spcBef>
                  <a:spcPts val="0"/>
                </a:spcBef>
                <a:spcAft>
                  <a:spcPts val="0"/>
                </a:spcAft>
                <a:defRPr/>
              </a:pPr>
              <a:endParaRPr lang="zh-CN" altLang="en-US" sz="1700" kern="0">
                <a:latin typeface="微软雅黑" panose="020B0503020204020204" pitchFamily="34" charset="-122"/>
                <a:ea typeface="微软雅黑" panose="020B0503020204020204" pitchFamily="34" charset="-122"/>
              </a:endParaRPr>
            </a:p>
          </p:txBody>
        </p:sp>
        <p:sp>
          <p:nvSpPr>
            <p:cNvPr id="58" name="文本框 104"/>
            <p:cNvSpPr txBox="1"/>
            <p:nvPr/>
          </p:nvSpPr>
          <p:spPr>
            <a:xfrm>
              <a:off x="1853742" y="1997872"/>
              <a:ext cx="1413334" cy="870546"/>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lvl="0">
                <a:lnSpc>
                  <a:spcPct val="150000"/>
                </a:lnSpc>
              </a:pPr>
              <a:r>
                <a:rPr lang="zh-CN" altLang="zh-CN" sz="1700" dirty="0">
                  <a:solidFill>
                    <a:schemeClr val="tx1"/>
                  </a:solidFill>
                </a:rPr>
                <a:t>客户端错误</a:t>
              </a:r>
              <a:endParaRPr lang="en-US" altLang="zh-CN" sz="1700" dirty="0">
                <a:solidFill>
                  <a:schemeClr val="tx1"/>
                </a:solidFill>
              </a:endParaRPr>
            </a:p>
            <a:p>
              <a:pPr lvl="0">
                <a:lnSpc>
                  <a:spcPct val="150000"/>
                </a:lnSpc>
              </a:pPr>
              <a:r>
                <a:rPr lang="en-US" altLang="zh-CN" sz="1700" dirty="0">
                  <a:solidFill>
                    <a:schemeClr val="tx1"/>
                  </a:solidFill>
                </a:rPr>
                <a:t>--</a:t>
              </a:r>
              <a:r>
                <a:rPr lang="zh-CN" altLang="zh-CN" sz="1700" dirty="0">
                  <a:solidFill>
                    <a:schemeClr val="tx1"/>
                  </a:solidFill>
                </a:rPr>
                <a:t>请求有语法错误或请求无法实现</a:t>
              </a:r>
              <a:endParaRPr lang="zh-CN" altLang="en-US" sz="1700" kern="0" dirty="0">
                <a:solidFill>
                  <a:schemeClr val="tx1"/>
                </a:solidFill>
              </a:endParaRPr>
            </a:p>
          </p:txBody>
        </p:sp>
      </p:grpSp>
      <p:grpSp>
        <p:nvGrpSpPr>
          <p:cNvPr id="69" name="组合 68"/>
          <p:cNvGrpSpPr/>
          <p:nvPr/>
        </p:nvGrpSpPr>
        <p:grpSpPr>
          <a:xfrm>
            <a:off x="11814349" y="5873644"/>
            <a:ext cx="759262" cy="75941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0" name="椭圆 69"/>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71" name="椭圆 70"/>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64143" fontAlgn="auto">
                <a:spcBef>
                  <a:spcPts val="0"/>
                </a:spcBef>
                <a:spcAft>
                  <a:spcPts val="0"/>
                </a:spcAft>
                <a:defRPr/>
              </a:pPr>
              <a:endParaRPr lang="zh-CN" altLang="en-US" sz="1900">
                <a:solidFill>
                  <a:prstClr val="white"/>
                </a:solidFill>
                <a:latin typeface="Calibri"/>
                <a:ea typeface="宋体" panose="02010600030101010101" pitchFamily="2" charset="-122"/>
              </a:endParaRPr>
            </a:p>
          </p:txBody>
        </p:sp>
      </p:grpSp>
      <p:grpSp>
        <p:nvGrpSpPr>
          <p:cNvPr id="72" name="组合 71"/>
          <p:cNvGrpSpPr/>
          <p:nvPr/>
        </p:nvGrpSpPr>
        <p:grpSpPr>
          <a:xfrm>
            <a:off x="11586570" y="6618621"/>
            <a:ext cx="379631" cy="379709"/>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3" name="椭圆 72"/>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74" name="椭圆 73"/>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64143" fontAlgn="auto">
                <a:spcBef>
                  <a:spcPts val="0"/>
                </a:spcBef>
                <a:spcAft>
                  <a:spcPts val="0"/>
                </a:spcAft>
                <a:defRPr/>
              </a:pPr>
              <a:endParaRPr lang="zh-CN" altLang="en-US" sz="1900">
                <a:solidFill>
                  <a:prstClr val="white"/>
                </a:solidFill>
                <a:latin typeface="Calibri"/>
                <a:ea typeface="宋体" panose="02010600030101010101" pitchFamily="2" charset="-122"/>
              </a:endParaRPr>
            </a:p>
          </p:txBody>
        </p:sp>
      </p:grpSp>
      <p:grpSp>
        <p:nvGrpSpPr>
          <p:cNvPr id="75" name="组合 74"/>
          <p:cNvGrpSpPr/>
          <p:nvPr/>
        </p:nvGrpSpPr>
        <p:grpSpPr>
          <a:xfrm>
            <a:off x="10453461" y="7027204"/>
            <a:ext cx="234278" cy="234326"/>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6" name="椭圆 75"/>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77" name="椭圆 76"/>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64143" fontAlgn="auto">
                <a:spcBef>
                  <a:spcPts val="0"/>
                </a:spcBef>
                <a:spcAft>
                  <a:spcPts val="0"/>
                </a:spcAft>
                <a:defRPr/>
              </a:pPr>
              <a:endParaRPr lang="zh-CN" altLang="en-US" sz="1900">
                <a:solidFill>
                  <a:prstClr val="white"/>
                </a:solidFill>
                <a:latin typeface="Calibri"/>
                <a:ea typeface="宋体" panose="02010600030101010101" pitchFamily="2" charset="-122"/>
              </a:endParaRPr>
            </a:p>
          </p:txBody>
        </p:sp>
      </p:grpSp>
      <p:grpSp>
        <p:nvGrpSpPr>
          <p:cNvPr id="78" name="组合 77"/>
          <p:cNvGrpSpPr/>
          <p:nvPr/>
        </p:nvGrpSpPr>
        <p:grpSpPr>
          <a:xfrm>
            <a:off x="9342235" y="6852142"/>
            <a:ext cx="759262" cy="75941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9" name="椭圆 78"/>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80" name="椭圆 79"/>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64143" fontAlgn="auto">
                <a:spcBef>
                  <a:spcPts val="0"/>
                </a:spcBef>
                <a:spcAft>
                  <a:spcPts val="0"/>
                </a:spcAft>
                <a:defRPr/>
              </a:pPr>
              <a:endParaRPr lang="zh-CN" altLang="en-US" sz="1900">
                <a:solidFill>
                  <a:prstClr val="white"/>
                </a:solidFill>
                <a:latin typeface="Calibri"/>
                <a:ea typeface="宋体" panose="02010600030101010101" pitchFamily="2" charset="-122"/>
              </a:endParaRPr>
            </a:p>
          </p:txBody>
        </p:sp>
      </p:grpSp>
      <p:grpSp>
        <p:nvGrpSpPr>
          <p:cNvPr id="81" name="组合 80"/>
          <p:cNvGrpSpPr/>
          <p:nvPr/>
        </p:nvGrpSpPr>
        <p:grpSpPr>
          <a:xfrm>
            <a:off x="11523732" y="5705319"/>
            <a:ext cx="234278" cy="234326"/>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82" name="椭圆 81"/>
            <p:cNvSpPr/>
            <p:nvPr/>
          </p:nvSpPr>
          <p:spPr>
            <a:xfrm>
              <a:off x="3724323" y="1908536"/>
              <a:ext cx="1329153" cy="1329153"/>
            </a:xfrm>
            <a:prstGeom prst="ellipse">
              <a:avLst/>
            </a:prstGeom>
            <a:solidFill>
              <a:srgbClr val="0070C0"/>
            </a:solidFill>
            <a:ln w="28575" cap="flat" cmpd="sng" algn="ctr">
              <a:solidFill>
                <a:srgbClr val="0070C0"/>
              </a:solidFill>
              <a:prstDash val="solid"/>
            </a:ln>
            <a:effectLst>
              <a:outerShdw blurRad="279400" dist="88900" dir="8100000" algn="tr" rotWithShape="0">
                <a:prstClr val="black">
                  <a:alpha val="40000"/>
                </a:prstClr>
              </a:outerShdw>
            </a:effectLst>
          </p:spPr>
          <p:txBody>
            <a:bodyPr rtlCol="0" anchor="ctr"/>
            <a:lstStyle/>
            <a:p>
              <a:pPr algn="ctr" defTabSz="964143" fontAlgn="auto">
                <a:spcBef>
                  <a:spcPts val="0"/>
                </a:spcBef>
                <a:spcAft>
                  <a:spcPts val="0"/>
                </a:spcAft>
                <a:defRPr/>
              </a:pPr>
              <a:endParaRPr lang="zh-CN" altLang="en-US" sz="1900" kern="0">
                <a:solidFill>
                  <a:prstClr val="white"/>
                </a:solidFill>
                <a:latin typeface="Calibri"/>
              </a:endParaRPr>
            </a:p>
          </p:txBody>
        </p:sp>
        <p:sp>
          <p:nvSpPr>
            <p:cNvPr id="83" name="椭圆 82"/>
            <p:cNvSpPr/>
            <p:nvPr/>
          </p:nvSpPr>
          <p:spPr>
            <a:xfrm>
              <a:off x="3839838" y="2024052"/>
              <a:ext cx="1098122" cy="1098122"/>
            </a:xfrm>
            <a:prstGeom prst="ellipse">
              <a:avLst/>
            </a:prstGeom>
            <a:solidFill>
              <a:sysClr val="window" lastClr="CEEACA">
                <a:lumMod val="95000"/>
              </a:sysClr>
            </a:solidFill>
            <a:ln w="25400" cap="flat" cmpd="sng" algn="ctr">
              <a:noFill/>
              <a:prstDash val="solid"/>
            </a:ln>
            <a:effectLst>
              <a:innerShdw blurRad="63500" dist="50800" dir="18900000">
                <a:prstClr val="black">
                  <a:alpha val="50000"/>
                </a:prstClr>
              </a:inn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64143" fontAlgn="auto">
                <a:spcBef>
                  <a:spcPts val="0"/>
                </a:spcBef>
                <a:spcAft>
                  <a:spcPts val="0"/>
                </a:spcAft>
                <a:defRPr/>
              </a:pPr>
              <a:endParaRPr lang="zh-CN" altLang="en-US" sz="1900">
                <a:solidFill>
                  <a:prstClr val="white"/>
                </a:solidFill>
                <a:latin typeface="Calibri"/>
                <a:ea typeface="宋体" panose="02010600030101010101" pitchFamily="2" charset="-122"/>
              </a:endParaRPr>
            </a:p>
          </p:txBody>
        </p:sp>
      </p:grpSp>
      <p:sp>
        <p:nvSpPr>
          <p:cNvPr id="84" name="文本框 83"/>
          <p:cNvSpPr txBox="1"/>
          <p:nvPr/>
        </p:nvSpPr>
        <p:spPr>
          <a:xfrm>
            <a:off x="1595394" y="1447696"/>
            <a:ext cx="9389549" cy="421968"/>
          </a:xfrm>
          <a:prstGeom prst="rect">
            <a:avLst/>
          </a:prstGeom>
          <a:noFill/>
        </p:spPr>
        <p:txBody>
          <a:bodyPr wrap="none" lIns="96414" tIns="48207" rIns="96414" bIns="48207" rtlCol="0">
            <a:spAutoFit/>
          </a:bodyPr>
          <a:lstStyle/>
          <a:p>
            <a:r>
              <a:rPr lang="zh-CN" altLang="zh-CN" sz="2100" dirty="0">
                <a:latin typeface="微软雅黑" panose="020B0503020204020204" pitchFamily="34" charset="-122"/>
                <a:ea typeface="微软雅黑" panose="020B0503020204020204" pitchFamily="34" charset="-122"/>
              </a:rPr>
              <a:t>状态代码有三位数字组成，第一个数字定义了响应的类别，且有五种可能取值</a:t>
            </a:r>
            <a:endParaRPr lang="zh-CN" altLang="en-US" sz="21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06277801"/>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5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550"/>
                            </p:stCondLst>
                            <p:childTnLst>
                              <p:par>
                                <p:cTn id="17" presetID="22" presetClass="entr" presetSubtype="8"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50"/>
                            </p:stCondLst>
                            <p:childTnLst>
                              <p:par>
                                <p:cTn id="21" presetID="10"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par>
                          <p:cTn id="24" fill="hold">
                            <p:stCondLst>
                              <p:cond delay="2550"/>
                            </p:stCondLst>
                            <p:childTnLst>
                              <p:par>
                                <p:cTn id="25" presetID="22" presetClass="entr" presetSubtype="4"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par>
                          <p:cTn id="28" fill="hold">
                            <p:stCondLst>
                              <p:cond delay="3050"/>
                            </p:stCondLst>
                            <p:childTnLst>
                              <p:par>
                                <p:cTn id="29" presetID="2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500"/>
                                        <p:tgtEl>
                                          <p:spTgt spid="21"/>
                                        </p:tgtEl>
                                      </p:cBhvr>
                                    </p:animEffect>
                                  </p:childTnLst>
                                </p:cTn>
                              </p:par>
                            </p:childTnLst>
                          </p:cTn>
                        </p:par>
                        <p:par>
                          <p:cTn id="32" fill="hold">
                            <p:stCondLst>
                              <p:cond delay="3550"/>
                            </p:stCondLst>
                            <p:childTnLst>
                              <p:par>
                                <p:cTn id="33" presetID="10" presetClass="entr" presetSubtype="0" fill="hold"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childTnLst>
                          </p:cTn>
                        </p:par>
                        <p:par>
                          <p:cTn id="36" fill="hold">
                            <p:stCondLst>
                              <p:cond delay="4050"/>
                            </p:stCondLst>
                            <p:childTnLst>
                              <p:par>
                                <p:cTn id="37" presetID="22" presetClass="entr" presetSubtype="1"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up)">
                                      <p:cBhvr>
                                        <p:cTn id="39" dur="500"/>
                                        <p:tgtEl>
                                          <p:spTgt spid="45"/>
                                        </p:tgtEl>
                                      </p:cBhvr>
                                    </p:animEffect>
                                  </p:childTnLst>
                                </p:cTn>
                              </p:par>
                            </p:childTnLst>
                          </p:cTn>
                        </p:par>
                        <p:par>
                          <p:cTn id="40" fill="hold">
                            <p:stCondLst>
                              <p:cond delay="4550"/>
                            </p:stCondLst>
                            <p:childTnLst>
                              <p:par>
                                <p:cTn id="41" presetID="22" presetClass="entr" presetSubtype="8" fill="hold"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wipe(left)">
                                      <p:cBhvr>
                                        <p:cTn id="43" dur="500"/>
                                        <p:tgtEl>
                                          <p:spTgt spid="49"/>
                                        </p:tgtEl>
                                      </p:cBhvr>
                                    </p:animEffect>
                                  </p:childTnLst>
                                </p:cTn>
                              </p:par>
                            </p:childTnLst>
                          </p:cTn>
                        </p:par>
                        <p:par>
                          <p:cTn id="44" fill="hold">
                            <p:stCondLst>
                              <p:cond delay="5050"/>
                            </p:stCondLst>
                            <p:childTnLst>
                              <p:par>
                                <p:cTn id="45" presetID="10"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par>
                          <p:cTn id="48" fill="hold">
                            <p:stCondLst>
                              <p:cond delay="5550"/>
                            </p:stCondLst>
                            <p:childTnLst>
                              <p:par>
                                <p:cTn id="49" presetID="22" presetClass="entr" presetSubtype="4"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down)">
                                      <p:cBhvr>
                                        <p:cTn id="51" dur="500"/>
                                        <p:tgtEl>
                                          <p:spTgt spid="24"/>
                                        </p:tgtEl>
                                      </p:cBhvr>
                                    </p:animEffect>
                                  </p:childTnLst>
                                </p:cTn>
                              </p:par>
                            </p:childTnLst>
                          </p:cTn>
                        </p:par>
                        <p:par>
                          <p:cTn id="52" fill="hold">
                            <p:stCondLst>
                              <p:cond delay="6050"/>
                            </p:stCondLst>
                            <p:childTnLst>
                              <p:par>
                                <p:cTn id="53" presetID="22" presetClass="entr" presetSubtype="8" fill="hold"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left)">
                                      <p:cBhvr>
                                        <p:cTn id="55" dur="500"/>
                                        <p:tgtEl>
                                          <p:spTgt spid="28"/>
                                        </p:tgtEl>
                                      </p:cBhvr>
                                    </p:animEffect>
                                  </p:childTnLst>
                                </p:cTn>
                              </p:par>
                            </p:childTnLst>
                          </p:cTn>
                        </p:par>
                        <p:par>
                          <p:cTn id="56" fill="hold">
                            <p:stCondLst>
                              <p:cond delay="6550"/>
                            </p:stCondLst>
                            <p:childTnLst>
                              <p:par>
                                <p:cTn id="57" presetID="10" presetClass="entr" presetSubtype="0" fill="hold"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500"/>
                                        <p:tgtEl>
                                          <p:spTgt spid="53"/>
                                        </p:tgtEl>
                                      </p:cBhvr>
                                    </p:animEffect>
                                  </p:childTnLst>
                                </p:cTn>
                              </p:par>
                            </p:childTnLst>
                          </p:cTn>
                        </p:par>
                        <p:par>
                          <p:cTn id="60" fill="hold">
                            <p:stCondLst>
                              <p:cond delay="7050"/>
                            </p:stCondLst>
                            <p:childTnLst>
                              <p:par>
                                <p:cTn id="61" presetID="22" presetClass="entr" presetSubtype="1"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wipe(up)">
                                      <p:cBhvr>
                                        <p:cTn id="63" dur="500"/>
                                        <p:tgtEl>
                                          <p:spTgt spid="52"/>
                                        </p:tgtEl>
                                      </p:cBhvr>
                                    </p:animEffect>
                                  </p:childTnLst>
                                </p:cTn>
                              </p:par>
                            </p:childTnLst>
                          </p:cTn>
                        </p:par>
                        <p:par>
                          <p:cTn id="64" fill="hold">
                            <p:stCondLst>
                              <p:cond delay="7550"/>
                            </p:stCondLst>
                            <p:childTnLst>
                              <p:par>
                                <p:cTn id="65" presetID="22" presetClass="entr" presetSubtype="8" fill="hold" nodeType="after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left)">
                                      <p:cBhvr>
                                        <p:cTn id="67" dur="500"/>
                                        <p:tgtEl>
                                          <p:spTgt spid="56"/>
                                        </p:tgtEl>
                                      </p:cBhvr>
                                    </p:animEffect>
                                  </p:childTnLst>
                                </p:cTn>
                              </p:par>
                            </p:childTnLst>
                          </p:cTn>
                        </p:par>
                        <p:par>
                          <p:cTn id="68" fill="hold">
                            <p:stCondLst>
                              <p:cond delay="8050"/>
                            </p:stCondLst>
                            <p:childTnLst>
                              <p:par>
                                <p:cTn id="69" presetID="10" presetClass="entr" presetSubtype="0"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childTnLst>
                          </p:cTn>
                        </p:par>
                        <p:par>
                          <p:cTn id="72" fill="hold">
                            <p:stCondLst>
                              <p:cond delay="8550"/>
                            </p:stCondLst>
                            <p:childTnLst>
                              <p:par>
                                <p:cTn id="73" presetID="22" presetClass="entr" presetSubtype="4" fill="hold" nodeType="after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wipe(down)">
                                      <p:cBhvr>
                                        <p:cTn id="75" dur="500"/>
                                        <p:tgtEl>
                                          <p:spTgt spid="31"/>
                                        </p:tgtEl>
                                      </p:cBhvr>
                                    </p:animEffect>
                                  </p:childTnLst>
                                </p:cTn>
                              </p:par>
                            </p:childTnLst>
                          </p:cTn>
                        </p:par>
                        <p:par>
                          <p:cTn id="76" fill="hold">
                            <p:stCondLst>
                              <p:cond delay="9050"/>
                            </p:stCondLst>
                            <p:childTnLst>
                              <p:par>
                                <p:cTn id="77" presetID="22" presetClass="entr" presetSubtype="8"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wipe(left)">
                                      <p:cBhvr>
                                        <p:cTn id="79" dur="500"/>
                                        <p:tgtEl>
                                          <p:spTgt spid="35"/>
                                        </p:tgtEl>
                                      </p:cBhvr>
                                    </p:animEffect>
                                  </p:childTnLst>
                                </p:cTn>
                              </p:par>
                              <p:par>
                                <p:cTn id="80" presetID="2" presetClass="entr" presetSubtype="6" fill="hold" nodeType="withEffect">
                                  <p:stCondLst>
                                    <p:cond delay="750"/>
                                  </p:stCondLst>
                                  <p:childTnLst>
                                    <p:set>
                                      <p:cBhvr>
                                        <p:cTn id="81" dur="1" fill="hold">
                                          <p:stCondLst>
                                            <p:cond delay="0"/>
                                          </p:stCondLst>
                                        </p:cTn>
                                        <p:tgtEl>
                                          <p:spTgt spid="69"/>
                                        </p:tgtEl>
                                        <p:attrNameLst>
                                          <p:attrName>style.visibility</p:attrName>
                                        </p:attrNameLst>
                                      </p:cBhvr>
                                      <p:to>
                                        <p:strVal val="visible"/>
                                      </p:to>
                                    </p:set>
                                    <p:anim calcmode="lin" valueType="num">
                                      <p:cBhvr additive="base">
                                        <p:cTn id="82" dur="500" fill="hold"/>
                                        <p:tgtEl>
                                          <p:spTgt spid="69"/>
                                        </p:tgtEl>
                                        <p:attrNameLst>
                                          <p:attrName>ppt_x</p:attrName>
                                        </p:attrNameLst>
                                      </p:cBhvr>
                                      <p:tavLst>
                                        <p:tav tm="0">
                                          <p:val>
                                            <p:strVal val="1+#ppt_w/2"/>
                                          </p:val>
                                        </p:tav>
                                        <p:tav tm="100000">
                                          <p:val>
                                            <p:strVal val="#ppt_x"/>
                                          </p:val>
                                        </p:tav>
                                      </p:tavLst>
                                    </p:anim>
                                    <p:anim calcmode="lin" valueType="num">
                                      <p:cBhvr additive="base">
                                        <p:cTn id="83" dur="500" fill="hold"/>
                                        <p:tgtEl>
                                          <p:spTgt spid="69"/>
                                        </p:tgtEl>
                                        <p:attrNameLst>
                                          <p:attrName>ppt_y</p:attrName>
                                        </p:attrNameLst>
                                      </p:cBhvr>
                                      <p:tavLst>
                                        <p:tav tm="0">
                                          <p:val>
                                            <p:strVal val="1+#ppt_h/2"/>
                                          </p:val>
                                        </p:tav>
                                        <p:tav tm="100000">
                                          <p:val>
                                            <p:strVal val="#ppt_y"/>
                                          </p:val>
                                        </p:tav>
                                      </p:tavLst>
                                    </p:anim>
                                  </p:childTnLst>
                                </p:cTn>
                              </p:par>
                              <p:par>
                                <p:cTn id="84" presetID="2" presetClass="entr" presetSubtype="6" fill="hold" nodeType="withEffect">
                                  <p:stCondLst>
                                    <p:cond delay="750"/>
                                  </p:stCondLst>
                                  <p:childTnLst>
                                    <p:set>
                                      <p:cBhvr>
                                        <p:cTn id="85" dur="1" fill="hold">
                                          <p:stCondLst>
                                            <p:cond delay="0"/>
                                          </p:stCondLst>
                                        </p:cTn>
                                        <p:tgtEl>
                                          <p:spTgt spid="72"/>
                                        </p:tgtEl>
                                        <p:attrNameLst>
                                          <p:attrName>style.visibility</p:attrName>
                                        </p:attrNameLst>
                                      </p:cBhvr>
                                      <p:to>
                                        <p:strVal val="visible"/>
                                      </p:to>
                                    </p:set>
                                    <p:anim calcmode="lin" valueType="num">
                                      <p:cBhvr additive="base">
                                        <p:cTn id="86" dur="500" fill="hold"/>
                                        <p:tgtEl>
                                          <p:spTgt spid="72"/>
                                        </p:tgtEl>
                                        <p:attrNameLst>
                                          <p:attrName>ppt_x</p:attrName>
                                        </p:attrNameLst>
                                      </p:cBhvr>
                                      <p:tavLst>
                                        <p:tav tm="0">
                                          <p:val>
                                            <p:strVal val="1+#ppt_w/2"/>
                                          </p:val>
                                        </p:tav>
                                        <p:tav tm="100000">
                                          <p:val>
                                            <p:strVal val="#ppt_x"/>
                                          </p:val>
                                        </p:tav>
                                      </p:tavLst>
                                    </p:anim>
                                    <p:anim calcmode="lin" valueType="num">
                                      <p:cBhvr additive="base">
                                        <p:cTn id="87" dur="500" fill="hold"/>
                                        <p:tgtEl>
                                          <p:spTgt spid="72"/>
                                        </p:tgtEl>
                                        <p:attrNameLst>
                                          <p:attrName>ppt_y</p:attrName>
                                        </p:attrNameLst>
                                      </p:cBhvr>
                                      <p:tavLst>
                                        <p:tav tm="0">
                                          <p:val>
                                            <p:strVal val="1+#ppt_h/2"/>
                                          </p:val>
                                        </p:tav>
                                        <p:tav tm="100000">
                                          <p:val>
                                            <p:strVal val="#ppt_y"/>
                                          </p:val>
                                        </p:tav>
                                      </p:tavLst>
                                    </p:anim>
                                  </p:childTnLst>
                                </p:cTn>
                              </p:par>
                              <p:par>
                                <p:cTn id="88" presetID="2" presetClass="entr" presetSubtype="6" fill="hold" nodeType="withEffect">
                                  <p:stCondLst>
                                    <p:cond delay="750"/>
                                  </p:stCondLst>
                                  <p:childTnLst>
                                    <p:set>
                                      <p:cBhvr>
                                        <p:cTn id="89" dur="1" fill="hold">
                                          <p:stCondLst>
                                            <p:cond delay="0"/>
                                          </p:stCondLst>
                                        </p:cTn>
                                        <p:tgtEl>
                                          <p:spTgt spid="75"/>
                                        </p:tgtEl>
                                        <p:attrNameLst>
                                          <p:attrName>style.visibility</p:attrName>
                                        </p:attrNameLst>
                                      </p:cBhvr>
                                      <p:to>
                                        <p:strVal val="visible"/>
                                      </p:to>
                                    </p:set>
                                    <p:anim calcmode="lin" valueType="num">
                                      <p:cBhvr additive="base">
                                        <p:cTn id="90" dur="500" fill="hold"/>
                                        <p:tgtEl>
                                          <p:spTgt spid="75"/>
                                        </p:tgtEl>
                                        <p:attrNameLst>
                                          <p:attrName>ppt_x</p:attrName>
                                        </p:attrNameLst>
                                      </p:cBhvr>
                                      <p:tavLst>
                                        <p:tav tm="0">
                                          <p:val>
                                            <p:strVal val="1+#ppt_w/2"/>
                                          </p:val>
                                        </p:tav>
                                        <p:tav tm="100000">
                                          <p:val>
                                            <p:strVal val="#ppt_x"/>
                                          </p:val>
                                        </p:tav>
                                      </p:tavLst>
                                    </p:anim>
                                    <p:anim calcmode="lin" valueType="num">
                                      <p:cBhvr additive="base">
                                        <p:cTn id="91" dur="500" fill="hold"/>
                                        <p:tgtEl>
                                          <p:spTgt spid="75"/>
                                        </p:tgtEl>
                                        <p:attrNameLst>
                                          <p:attrName>ppt_y</p:attrName>
                                        </p:attrNameLst>
                                      </p:cBhvr>
                                      <p:tavLst>
                                        <p:tav tm="0">
                                          <p:val>
                                            <p:strVal val="1+#ppt_h/2"/>
                                          </p:val>
                                        </p:tav>
                                        <p:tav tm="100000">
                                          <p:val>
                                            <p:strVal val="#ppt_y"/>
                                          </p:val>
                                        </p:tav>
                                      </p:tavLst>
                                    </p:anim>
                                  </p:childTnLst>
                                </p:cTn>
                              </p:par>
                              <p:par>
                                <p:cTn id="92" presetID="2" presetClass="entr" presetSubtype="6" fill="hold" nodeType="withEffect">
                                  <p:stCondLst>
                                    <p:cond delay="750"/>
                                  </p:stCondLst>
                                  <p:childTnLst>
                                    <p:set>
                                      <p:cBhvr>
                                        <p:cTn id="93" dur="1" fill="hold">
                                          <p:stCondLst>
                                            <p:cond delay="0"/>
                                          </p:stCondLst>
                                        </p:cTn>
                                        <p:tgtEl>
                                          <p:spTgt spid="78"/>
                                        </p:tgtEl>
                                        <p:attrNameLst>
                                          <p:attrName>style.visibility</p:attrName>
                                        </p:attrNameLst>
                                      </p:cBhvr>
                                      <p:to>
                                        <p:strVal val="visible"/>
                                      </p:to>
                                    </p:set>
                                    <p:anim calcmode="lin" valueType="num">
                                      <p:cBhvr additive="base">
                                        <p:cTn id="94" dur="500" fill="hold"/>
                                        <p:tgtEl>
                                          <p:spTgt spid="78"/>
                                        </p:tgtEl>
                                        <p:attrNameLst>
                                          <p:attrName>ppt_x</p:attrName>
                                        </p:attrNameLst>
                                      </p:cBhvr>
                                      <p:tavLst>
                                        <p:tav tm="0">
                                          <p:val>
                                            <p:strVal val="1+#ppt_w/2"/>
                                          </p:val>
                                        </p:tav>
                                        <p:tav tm="100000">
                                          <p:val>
                                            <p:strVal val="#ppt_x"/>
                                          </p:val>
                                        </p:tav>
                                      </p:tavLst>
                                    </p:anim>
                                    <p:anim calcmode="lin" valueType="num">
                                      <p:cBhvr additive="base">
                                        <p:cTn id="95" dur="500" fill="hold"/>
                                        <p:tgtEl>
                                          <p:spTgt spid="78"/>
                                        </p:tgtEl>
                                        <p:attrNameLst>
                                          <p:attrName>ppt_y</p:attrName>
                                        </p:attrNameLst>
                                      </p:cBhvr>
                                      <p:tavLst>
                                        <p:tav tm="0">
                                          <p:val>
                                            <p:strVal val="1+#ppt_h/2"/>
                                          </p:val>
                                        </p:tav>
                                        <p:tav tm="100000">
                                          <p:val>
                                            <p:strVal val="#ppt_y"/>
                                          </p:val>
                                        </p:tav>
                                      </p:tavLst>
                                    </p:anim>
                                  </p:childTnLst>
                                </p:cTn>
                              </p:par>
                              <p:par>
                                <p:cTn id="96" presetID="2" presetClass="entr" presetSubtype="6" fill="hold" nodeType="withEffect">
                                  <p:stCondLst>
                                    <p:cond delay="750"/>
                                  </p:stCondLst>
                                  <p:childTnLst>
                                    <p:set>
                                      <p:cBhvr>
                                        <p:cTn id="97" dur="1" fill="hold">
                                          <p:stCondLst>
                                            <p:cond delay="0"/>
                                          </p:stCondLst>
                                        </p:cTn>
                                        <p:tgtEl>
                                          <p:spTgt spid="81"/>
                                        </p:tgtEl>
                                        <p:attrNameLst>
                                          <p:attrName>style.visibility</p:attrName>
                                        </p:attrNameLst>
                                      </p:cBhvr>
                                      <p:to>
                                        <p:strVal val="visible"/>
                                      </p:to>
                                    </p:set>
                                    <p:anim calcmode="lin" valueType="num">
                                      <p:cBhvr additive="base">
                                        <p:cTn id="98" dur="500" fill="hold"/>
                                        <p:tgtEl>
                                          <p:spTgt spid="81"/>
                                        </p:tgtEl>
                                        <p:attrNameLst>
                                          <p:attrName>ppt_x</p:attrName>
                                        </p:attrNameLst>
                                      </p:cBhvr>
                                      <p:tavLst>
                                        <p:tav tm="0">
                                          <p:val>
                                            <p:strVal val="1+#ppt_w/2"/>
                                          </p:val>
                                        </p:tav>
                                        <p:tav tm="100000">
                                          <p:val>
                                            <p:strVal val="#ppt_x"/>
                                          </p:val>
                                        </p:tav>
                                      </p:tavLst>
                                    </p:anim>
                                    <p:anim calcmode="lin" valueType="num">
                                      <p:cBhvr additive="base">
                                        <p:cTn id="99"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0"/>
          <p:cNvSpPr>
            <a:spLocks/>
          </p:cNvSpPr>
          <p:nvPr/>
        </p:nvSpPr>
        <p:spPr bwMode="auto">
          <a:xfrm>
            <a:off x="6438545" y="5265106"/>
            <a:ext cx="1967582" cy="773666"/>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3" name="Freeform 21"/>
          <p:cNvSpPr>
            <a:spLocks/>
          </p:cNvSpPr>
          <p:nvPr/>
        </p:nvSpPr>
        <p:spPr bwMode="auto">
          <a:xfrm>
            <a:off x="6694267" y="2673540"/>
            <a:ext cx="1796396" cy="733503"/>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4" name="Freeform 22"/>
          <p:cNvSpPr>
            <a:spLocks/>
          </p:cNvSpPr>
          <p:nvPr/>
        </p:nvSpPr>
        <p:spPr bwMode="auto">
          <a:xfrm>
            <a:off x="5405089" y="3571923"/>
            <a:ext cx="779848" cy="1803108"/>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5" name="Freeform 23"/>
          <p:cNvSpPr>
            <a:spLocks/>
          </p:cNvSpPr>
          <p:nvPr/>
        </p:nvSpPr>
        <p:spPr bwMode="auto">
          <a:xfrm>
            <a:off x="7049319" y="4191278"/>
            <a:ext cx="2185261" cy="1748147"/>
          </a:xfrm>
          <a:custGeom>
            <a:avLst/>
            <a:gdLst>
              <a:gd name="T0" fmla="*/ 54 w 438"/>
              <a:gd name="T1" fmla="*/ 350 h 350"/>
              <a:gd name="T2" fmla="*/ 0 w 438"/>
              <a:gd name="T3" fmla="*/ 350 h 350"/>
              <a:gd name="T4" fmla="*/ 0 w 438"/>
              <a:gd name="T5" fmla="*/ 114 h 350"/>
              <a:gd name="T6" fmla="*/ 115 w 438"/>
              <a:gd name="T7" fmla="*/ 0 h 350"/>
              <a:gd name="T8" fmla="*/ 438 w 438"/>
              <a:gd name="T9" fmla="*/ 0 h 350"/>
              <a:gd name="T10" fmla="*/ 438 w 438"/>
              <a:gd name="T11" fmla="*/ 53 h 350"/>
              <a:gd name="T12" fmla="*/ 115 w 438"/>
              <a:gd name="T13" fmla="*/ 53 h 350"/>
              <a:gd name="T14" fmla="*/ 54 w 438"/>
              <a:gd name="T15" fmla="*/ 114 h 350"/>
              <a:gd name="T16" fmla="*/ 54 w 438"/>
              <a:gd name="T1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8" h="350">
                <a:moveTo>
                  <a:pt x="54" y="350"/>
                </a:moveTo>
                <a:cubicBezTo>
                  <a:pt x="0" y="350"/>
                  <a:pt x="0" y="350"/>
                  <a:pt x="0" y="350"/>
                </a:cubicBezTo>
                <a:cubicBezTo>
                  <a:pt x="0" y="114"/>
                  <a:pt x="0" y="114"/>
                  <a:pt x="0" y="114"/>
                </a:cubicBezTo>
                <a:cubicBezTo>
                  <a:pt x="0" y="51"/>
                  <a:pt x="52" y="0"/>
                  <a:pt x="115" y="0"/>
                </a:cubicBezTo>
                <a:cubicBezTo>
                  <a:pt x="438" y="0"/>
                  <a:pt x="438" y="0"/>
                  <a:pt x="438" y="0"/>
                </a:cubicBezTo>
                <a:cubicBezTo>
                  <a:pt x="438" y="53"/>
                  <a:pt x="438" y="53"/>
                  <a:pt x="438" y="53"/>
                </a:cubicBezTo>
                <a:cubicBezTo>
                  <a:pt x="115" y="53"/>
                  <a:pt x="115" y="53"/>
                  <a:pt x="115" y="53"/>
                </a:cubicBezTo>
                <a:cubicBezTo>
                  <a:pt x="81" y="53"/>
                  <a:pt x="54" y="80"/>
                  <a:pt x="54" y="114"/>
                </a:cubicBezTo>
                <a:lnTo>
                  <a:pt x="54" y="350"/>
                </a:ln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6" name="Freeform 24"/>
          <p:cNvSpPr>
            <a:spLocks/>
          </p:cNvSpPr>
          <p:nvPr/>
        </p:nvSpPr>
        <p:spPr bwMode="auto">
          <a:xfrm>
            <a:off x="4711893" y="2079553"/>
            <a:ext cx="1891499" cy="733503"/>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7" name="Freeform 25"/>
          <p:cNvSpPr>
            <a:spLocks/>
          </p:cNvSpPr>
          <p:nvPr/>
        </p:nvSpPr>
        <p:spPr bwMode="auto">
          <a:xfrm>
            <a:off x="4542820" y="3971440"/>
            <a:ext cx="1481499" cy="754641"/>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8" name="Freeform 26"/>
          <p:cNvSpPr>
            <a:spLocks/>
          </p:cNvSpPr>
          <p:nvPr/>
        </p:nvSpPr>
        <p:spPr bwMode="auto">
          <a:xfrm>
            <a:off x="6024318" y="2848989"/>
            <a:ext cx="754486" cy="1481803"/>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9" name="Freeform 27"/>
          <p:cNvSpPr>
            <a:spLocks/>
          </p:cNvSpPr>
          <p:nvPr/>
        </p:nvSpPr>
        <p:spPr bwMode="auto">
          <a:xfrm>
            <a:off x="6514628" y="1430602"/>
            <a:ext cx="758713" cy="1481803"/>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11" name="椭圆 10"/>
          <p:cNvSpPr/>
          <p:nvPr/>
        </p:nvSpPr>
        <p:spPr>
          <a:xfrm>
            <a:off x="4446303" y="3635587"/>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12" name="椭圆 11"/>
          <p:cNvSpPr/>
          <p:nvPr/>
        </p:nvSpPr>
        <p:spPr>
          <a:xfrm>
            <a:off x="8995481" y="4104613"/>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13" name="椭圆 12"/>
          <p:cNvSpPr/>
          <p:nvPr/>
        </p:nvSpPr>
        <p:spPr>
          <a:xfrm>
            <a:off x="8153216" y="2371657"/>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14" name="椭圆 13"/>
          <p:cNvSpPr/>
          <p:nvPr/>
        </p:nvSpPr>
        <p:spPr>
          <a:xfrm>
            <a:off x="4593835" y="1729115"/>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r>
              <a:rPr lang="en-US" altLang="zh-CN" sz="1900" b="1" kern="0" dirty="0">
                <a:solidFill>
                  <a:schemeClr val="bg1"/>
                </a:solidFill>
                <a:latin typeface="微软雅黑" panose="020B0503020204020204" pitchFamily="34" charset="-122"/>
                <a:ea typeface="微软雅黑" panose="020B0503020204020204" pitchFamily="34" charset="-122"/>
              </a:rPr>
              <a:t>1</a:t>
            </a:r>
            <a:endParaRPr lang="zh-CN" altLang="en-US" sz="1900" b="1" kern="0" dirty="0">
              <a:solidFill>
                <a:schemeClr val="bg1"/>
              </a:solidFill>
              <a:latin typeface="微软雅黑" panose="020B0503020204020204" pitchFamily="34" charset="-122"/>
              <a:ea typeface="微软雅黑" panose="020B0503020204020204" pitchFamily="34" charset="-122"/>
            </a:endParaRPr>
          </a:p>
        </p:txBody>
      </p:sp>
      <p:sp>
        <p:nvSpPr>
          <p:cNvPr id="15" name="TextBox 22"/>
          <p:cNvSpPr txBox="1"/>
          <p:nvPr/>
        </p:nvSpPr>
        <p:spPr>
          <a:xfrm>
            <a:off x="431208" y="4903407"/>
            <a:ext cx="3169077" cy="1499607"/>
          </a:xfrm>
          <a:prstGeom prst="rect">
            <a:avLst/>
          </a:prstGeom>
          <a:noFill/>
        </p:spPr>
        <p:txBody>
          <a:bodyPr wrap="square" lIns="96414" tIns="48207" rIns="96414" bIns="48207"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r>
              <a:rPr lang="en-US" altLang="zh-CN" sz="1900" dirty="0"/>
              <a:t>401 Unauthorized //</a:t>
            </a:r>
            <a:r>
              <a:rPr lang="zh-CN" altLang="zh-CN" sz="1900" dirty="0"/>
              <a:t>请求未经授权，这个状态代码必须和</a:t>
            </a:r>
            <a:r>
              <a:rPr lang="en-US" altLang="zh-CN" sz="1900" dirty="0"/>
              <a:t>WWW-Authenticate</a:t>
            </a:r>
            <a:r>
              <a:rPr lang="zh-CN" altLang="zh-CN" sz="1900" dirty="0"/>
              <a:t>报头域一起使用</a:t>
            </a:r>
            <a:endParaRPr lang="en-US" altLang="zh-CN" sz="1900" kern="0" noProof="1">
              <a:solidFill>
                <a:prstClr val="black">
                  <a:lumMod val="75000"/>
                  <a:lumOff val="25000"/>
                </a:prstClr>
              </a:solidFill>
            </a:endParaRPr>
          </a:p>
        </p:txBody>
      </p:sp>
      <p:sp>
        <p:nvSpPr>
          <p:cNvPr id="16" name="TextBox 22"/>
          <p:cNvSpPr txBox="1"/>
          <p:nvPr/>
        </p:nvSpPr>
        <p:spPr>
          <a:xfrm>
            <a:off x="962691" y="3236616"/>
            <a:ext cx="3415684" cy="1149050"/>
          </a:xfrm>
          <a:prstGeom prst="rect">
            <a:avLst/>
          </a:prstGeom>
          <a:noFill/>
        </p:spPr>
        <p:txBody>
          <a:bodyPr wrap="square" lIns="96414" tIns="48207" rIns="96414" bIns="48207"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r>
              <a:rPr lang="en-US" altLang="zh-CN" sz="1900" dirty="0"/>
              <a:t>400 Bad Request  //</a:t>
            </a:r>
            <a:r>
              <a:rPr lang="zh-CN" altLang="zh-CN" sz="1900" dirty="0"/>
              <a:t>客户端请求有语法错误，不能被服务器所理解</a:t>
            </a:r>
            <a:endParaRPr lang="en-US" altLang="zh-CN" sz="1900" kern="0" noProof="1">
              <a:solidFill>
                <a:prstClr val="black">
                  <a:lumMod val="75000"/>
                  <a:lumOff val="25000"/>
                </a:prstClr>
              </a:solidFill>
            </a:endParaRPr>
          </a:p>
        </p:txBody>
      </p:sp>
      <p:sp>
        <p:nvSpPr>
          <p:cNvPr id="17" name="TextBox 22"/>
          <p:cNvSpPr txBox="1"/>
          <p:nvPr/>
        </p:nvSpPr>
        <p:spPr>
          <a:xfrm>
            <a:off x="8468064" y="5475714"/>
            <a:ext cx="3261794" cy="798492"/>
          </a:xfrm>
          <a:prstGeom prst="rect">
            <a:avLst/>
          </a:prstGeom>
          <a:noFill/>
        </p:spPr>
        <p:txBody>
          <a:bodyPr wrap="square" lIns="96414" tIns="48207" rIns="96414" bIns="48207"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r>
              <a:rPr lang="en-US" altLang="zh-CN" sz="1900" dirty="0"/>
              <a:t>403 Forbidden  //</a:t>
            </a:r>
            <a:r>
              <a:rPr lang="zh-CN" altLang="zh-CN" sz="1900" dirty="0"/>
              <a:t>服务器收到请求，但是拒绝提供服务</a:t>
            </a:r>
            <a:endParaRPr lang="en-US" altLang="zh-CN" sz="1900" kern="0" noProof="1">
              <a:solidFill>
                <a:prstClr val="black">
                  <a:lumMod val="75000"/>
                  <a:lumOff val="25000"/>
                </a:prstClr>
              </a:solidFill>
            </a:endParaRPr>
          </a:p>
        </p:txBody>
      </p:sp>
      <p:sp>
        <p:nvSpPr>
          <p:cNvPr id="18" name="TextBox 22"/>
          <p:cNvSpPr txBox="1"/>
          <p:nvPr/>
        </p:nvSpPr>
        <p:spPr>
          <a:xfrm>
            <a:off x="8624987" y="2374697"/>
            <a:ext cx="3346998" cy="798492"/>
          </a:xfrm>
          <a:prstGeom prst="rect">
            <a:avLst/>
          </a:prstGeom>
          <a:noFill/>
        </p:spPr>
        <p:txBody>
          <a:bodyPr wrap="square" lIns="96414" tIns="48207" rIns="96414" bIns="48207"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r>
              <a:rPr lang="en-US" altLang="zh-CN" sz="1900" dirty="0"/>
              <a:t>500 Internal Server Error //</a:t>
            </a:r>
            <a:r>
              <a:rPr lang="zh-CN" altLang="zh-CN" sz="1900" dirty="0"/>
              <a:t>服务器发生不可预期的错误</a:t>
            </a:r>
            <a:endParaRPr lang="en-US" altLang="zh-CN" sz="1900" kern="0" noProof="1">
              <a:solidFill>
                <a:prstClr val="black">
                  <a:lumMod val="75000"/>
                  <a:lumOff val="25000"/>
                </a:prstClr>
              </a:solidFill>
            </a:endParaRPr>
          </a:p>
        </p:txBody>
      </p:sp>
      <p:sp>
        <p:nvSpPr>
          <p:cNvPr id="19" name="TextBox 22"/>
          <p:cNvSpPr txBox="1"/>
          <p:nvPr/>
        </p:nvSpPr>
        <p:spPr>
          <a:xfrm>
            <a:off x="1114544" y="1636287"/>
            <a:ext cx="3681171" cy="429754"/>
          </a:xfrm>
          <a:prstGeom prst="rect">
            <a:avLst/>
          </a:prstGeom>
          <a:noFill/>
        </p:spPr>
        <p:txBody>
          <a:bodyPr wrap="square" lIns="96414" tIns="48207" rIns="96414" bIns="48207" rtlCol="0">
            <a:spAutoFit/>
          </a:bodyPr>
          <a:lstStyle/>
          <a:p>
            <a:pPr>
              <a:lnSpc>
                <a:spcPct val="120000"/>
              </a:lnSpc>
              <a:spcAft>
                <a:spcPct val="40000"/>
              </a:spcAft>
              <a:buClr>
                <a:srgbClr val="292929"/>
              </a:buClr>
            </a:pPr>
            <a:r>
              <a:rPr lang="en-US" altLang="zh-CN" dirty="0">
                <a:latin typeface="微软雅黑" panose="020B0503020204020204" pitchFamily="34" charset="-122"/>
                <a:ea typeface="微软雅黑" panose="020B0503020204020204" pitchFamily="34" charset="-122"/>
              </a:rPr>
              <a:t>200 OK      //</a:t>
            </a:r>
            <a:r>
              <a:rPr lang="zh-CN" altLang="zh-CN" dirty="0">
                <a:latin typeface="微软雅黑" panose="020B0503020204020204" pitchFamily="34" charset="-122"/>
                <a:ea typeface="微软雅黑" panose="020B0503020204020204" pitchFamily="34" charset="-122"/>
              </a:rPr>
              <a:t>客户端请求</a:t>
            </a:r>
            <a:r>
              <a:rPr lang="zh-CN" altLang="zh-CN" dirty="0" smtClean="0">
                <a:latin typeface="微软雅黑" panose="020B0503020204020204" pitchFamily="34" charset="-122"/>
                <a:ea typeface="微软雅黑" panose="020B0503020204020204" pitchFamily="34" charset="-122"/>
              </a:rPr>
              <a:t>成功</a:t>
            </a:r>
            <a:endParaRPr lang="en-US" altLang="zh-CN" noProof="1">
              <a:solidFill>
                <a:prstClr val="black">
                  <a:lumMod val="75000"/>
                  <a:lumOff val="25000"/>
                </a:prstClr>
              </a:solidFill>
              <a:latin typeface="微软雅黑" pitchFamily="34" charset="-122"/>
              <a:ea typeface="微软雅黑" pitchFamily="34" charset="-122"/>
            </a:endParaRPr>
          </a:p>
        </p:txBody>
      </p:sp>
      <p:sp>
        <p:nvSpPr>
          <p:cNvPr id="20" name="椭圆 19"/>
          <p:cNvSpPr/>
          <p:nvPr/>
        </p:nvSpPr>
        <p:spPr>
          <a:xfrm>
            <a:off x="7026384" y="1308963"/>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21"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22" name="矩形 9"/>
          <p:cNvSpPr>
            <a:spLocks noChangeArrowheads="1"/>
          </p:cNvSpPr>
          <p:nvPr/>
        </p:nvSpPr>
        <p:spPr bwMode="auto">
          <a:xfrm>
            <a:off x="2037790" y="303958"/>
            <a:ext cx="4756507" cy="684759"/>
          </a:xfrm>
          <a:prstGeom prst="rect">
            <a:avLst/>
          </a:prstGeom>
          <a:noFill/>
          <a:ln w="25400" cap="flat" cmpd="sng">
            <a:noFill/>
            <a:miter lim="800000"/>
            <a:headEnd/>
            <a:tailEnd/>
          </a:ln>
        </p:spPr>
        <p:txBody>
          <a:bodyPr lIns="96414" tIns="48207" rIns="96414" bIns="48207" anchor="ctr"/>
          <a:lstStyle/>
          <a:p>
            <a:pPr defTabSz="1291637">
              <a:defRPr/>
            </a:pPr>
            <a:r>
              <a:rPr lang="zh-CN" altLang="zh-CN" sz="3200" dirty="0">
                <a:solidFill>
                  <a:prstClr val="white"/>
                </a:solidFill>
                <a:latin typeface="微软雅黑" panose="020B0503020204020204" pitchFamily="34" charset="-122"/>
                <a:ea typeface="微软雅黑" panose="020B0503020204020204" pitchFamily="34" charset="-122"/>
              </a:rPr>
              <a:t>常见状态代码</a:t>
            </a:r>
            <a:endPar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endParaRPr>
          </a:p>
        </p:txBody>
      </p:sp>
      <p:grpSp>
        <p:nvGrpSpPr>
          <p:cNvPr id="23" name="组合 22"/>
          <p:cNvGrpSpPr/>
          <p:nvPr/>
        </p:nvGrpSpPr>
        <p:grpSpPr>
          <a:xfrm>
            <a:off x="696797" y="3567"/>
            <a:ext cx="1113328" cy="1241561"/>
            <a:chOff x="7414667" y="3750264"/>
            <a:chExt cx="871129" cy="971266"/>
          </a:xfrm>
        </p:grpSpPr>
        <p:sp>
          <p:nvSpPr>
            <p:cNvPr id="24" name="椭圆 23"/>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25" name="文本框 24"/>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03</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26" name="Freeform 19"/>
          <p:cNvSpPr>
            <a:spLocks/>
          </p:cNvSpPr>
          <p:nvPr/>
        </p:nvSpPr>
        <p:spPr bwMode="auto">
          <a:xfrm>
            <a:off x="3898229" y="5199581"/>
            <a:ext cx="2705161" cy="2048311"/>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ysClr val="windowText" lastClr="000000">
              <a:lumMod val="75000"/>
              <a:lumOff val="25000"/>
            </a:sysClr>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10" name="椭圆 9"/>
          <p:cNvSpPr/>
          <p:nvPr/>
        </p:nvSpPr>
        <p:spPr>
          <a:xfrm>
            <a:off x="3685062" y="5148849"/>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27" name="椭圆 26"/>
          <p:cNvSpPr/>
          <p:nvPr/>
        </p:nvSpPr>
        <p:spPr>
          <a:xfrm>
            <a:off x="8066580" y="4999067"/>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28" name="椭圆 27"/>
          <p:cNvSpPr/>
          <p:nvPr/>
        </p:nvSpPr>
        <p:spPr>
          <a:xfrm>
            <a:off x="4429886" y="3632812"/>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r>
              <a:rPr lang="en-US" altLang="zh-CN" sz="1900" b="1" kern="0" dirty="0">
                <a:solidFill>
                  <a:schemeClr val="bg1"/>
                </a:solidFill>
                <a:latin typeface="微软雅黑" panose="020B0503020204020204" pitchFamily="34" charset="-122"/>
                <a:ea typeface="微软雅黑" panose="020B0503020204020204" pitchFamily="34" charset="-122"/>
              </a:rPr>
              <a:t>2</a:t>
            </a:r>
            <a:endParaRPr lang="zh-CN" altLang="en-US" sz="1900" b="1" kern="0" dirty="0">
              <a:solidFill>
                <a:schemeClr val="bg1"/>
              </a:solidFill>
              <a:latin typeface="微软雅黑" panose="020B0503020204020204" pitchFamily="34" charset="-122"/>
              <a:ea typeface="微软雅黑" panose="020B0503020204020204" pitchFamily="34" charset="-122"/>
            </a:endParaRPr>
          </a:p>
        </p:txBody>
      </p:sp>
      <p:sp>
        <p:nvSpPr>
          <p:cNvPr id="29" name="椭圆 28"/>
          <p:cNvSpPr/>
          <p:nvPr/>
        </p:nvSpPr>
        <p:spPr>
          <a:xfrm>
            <a:off x="3703619" y="5130356"/>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r>
              <a:rPr lang="en-US" altLang="zh-CN" sz="1900" b="1" kern="0" dirty="0">
                <a:solidFill>
                  <a:schemeClr val="bg1"/>
                </a:solidFill>
                <a:latin typeface="微软雅黑" panose="020B0503020204020204" pitchFamily="34" charset="-122"/>
                <a:ea typeface="微软雅黑" panose="020B0503020204020204" pitchFamily="34" charset="-122"/>
              </a:rPr>
              <a:t>3</a:t>
            </a:r>
            <a:endParaRPr lang="zh-CN" altLang="en-US" sz="1900" b="1" kern="0" dirty="0">
              <a:solidFill>
                <a:schemeClr val="bg1"/>
              </a:solidFill>
              <a:latin typeface="微软雅黑" panose="020B0503020204020204" pitchFamily="34" charset="-122"/>
              <a:ea typeface="微软雅黑" panose="020B0503020204020204" pitchFamily="34" charset="-122"/>
            </a:endParaRPr>
          </a:p>
        </p:txBody>
      </p:sp>
      <p:sp>
        <p:nvSpPr>
          <p:cNvPr id="30" name="椭圆 29"/>
          <p:cNvSpPr/>
          <p:nvPr/>
        </p:nvSpPr>
        <p:spPr>
          <a:xfrm>
            <a:off x="8066580" y="5006164"/>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r>
              <a:rPr lang="en-US" altLang="zh-CN" sz="1900" b="1" kern="0" dirty="0">
                <a:solidFill>
                  <a:schemeClr val="bg1"/>
                </a:solidFill>
                <a:latin typeface="微软雅黑" panose="020B0503020204020204" pitchFamily="34" charset="-122"/>
                <a:ea typeface="微软雅黑" panose="020B0503020204020204" pitchFamily="34" charset="-122"/>
              </a:rPr>
              <a:t>4</a:t>
            </a:r>
            <a:endParaRPr lang="zh-CN" altLang="en-US" sz="1900" b="1" kern="0" dirty="0">
              <a:solidFill>
                <a:schemeClr val="bg1"/>
              </a:solidFill>
              <a:latin typeface="微软雅黑" panose="020B0503020204020204" pitchFamily="34" charset="-122"/>
              <a:ea typeface="微软雅黑" panose="020B0503020204020204" pitchFamily="34" charset="-122"/>
            </a:endParaRPr>
          </a:p>
        </p:txBody>
      </p:sp>
      <p:sp>
        <p:nvSpPr>
          <p:cNvPr id="31" name="椭圆 30"/>
          <p:cNvSpPr/>
          <p:nvPr/>
        </p:nvSpPr>
        <p:spPr>
          <a:xfrm>
            <a:off x="9008446" y="4091930"/>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r>
              <a:rPr lang="en-US" altLang="zh-CN" sz="1900" b="1" kern="0" dirty="0">
                <a:solidFill>
                  <a:schemeClr val="bg1"/>
                </a:solidFill>
                <a:latin typeface="微软雅黑" panose="020B0503020204020204" pitchFamily="34" charset="-122"/>
                <a:ea typeface="微软雅黑" panose="020B0503020204020204" pitchFamily="34" charset="-122"/>
              </a:rPr>
              <a:t>5</a:t>
            </a:r>
            <a:endParaRPr lang="zh-CN" altLang="en-US" sz="1900" b="1" kern="0" dirty="0">
              <a:solidFill>
                <a:schemeClr val="bg1"/>
              </a:solidFill>
              <a:latin typeface="微软雅黑" panose="020B0503020204020204" pitchFamily="34" charset="-122"/>
              <a:ea typeface="微软雅黑" panose="020B0503020204020204" pitchFamily="34" charset="-122"/>
            </a:endParaRPr>
          </a:p>
        </p:txBody>
      </p:sp>
      <p:sp>
        <p:nvSpPr>
          <p:cNvPr id="32" name="椭圆 31"/>
          <p:cNvSpPr/>
          <p:nvPr/>
        </p:nvSpPr>
        <p:spPr>
          <a:xfrm>
            <a:off x="8172719" y="2362986"/>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r>
              <a:rPr lang="en-US" altLang="zh-CN" sz="1900" b="1" kern="0" dirty="0">
                <a:solidFill>
                  <a:schemeClr val="bg1"/>
                </a:solidFill>
                <a:latin typeface="微软雅黑" panose="020B0503020204020204" pitchFamily="34" charset="-122"/>
                <a:ea typeface="微软雅黑" panose="020B0503020204020204" pitchFamily="34" charset="-122"/>
              </a:rPr>
              <a:t>6</a:t>
            </a:r>
            <a:endParaRPr lang="zh-CN" altLang="en-US" sz="1900" b="1" kern="0" dirty="0">
              <a:solidFill>
                <a:schemeClr val="bg1"/>
              </a:solidFill>
              <a:latin typeface="微软雅黑" panose="020B0503020204020204" pitchFamily="34" charset="-122"/>
              <a:ea typeface="微软雅黑" panose="020B0503020204020204" pitchFamily="34" charset="-122"/>
            </a:endParaRPr>
          </a:p>
        </p:txBody>
      </p:sp>
      <p:sp>
        <p:nvSpPr>
          <p:cNvPr id="33" name="椭圆 32"/>
          <p:cNvSpPr/>
          <p:nvPr/>
        </p:nvSpPr>
        <p:spPr>
          <a:xfrm>
            <a:off x="7023393" y="1308963"/>
            <a:ext cx="452268" cy="452361"/>
          </a:xfrm>
          <a:prstGeom prst="ellipse">
            <a:avLst/>
          </a:prstGeom>
          <a:solidFill>
            <a:srgbClr val="4F81BD">
              <a:lumMod val="75000"/>
            </a:srgbClr>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r>
              <a:rPr lang="en-US" altLang="zh-CN" sz="1900" b="1" kern="0" dirty="0">
                <a:solidFill>
                  <a:schemeClr val="bg1"/>
                </a:solidFill>
                <a:latin typeface="微软雅黑" panose="020B0503020204020204" pitchFamily="34" charset="-122"/>
                <a:ea typeface="微软雅黑" panose="020B0503020204020204" pitchFamily="34" charset="-122"/>
              </a:rPr>
              <a:t>7</a:t>
            </a:r>
            <a:endParaRPr lang="zh-CN" altLang="en-US" sz="1900" b="1" kern="0" dirty="0">
              <a:solidFill>
                <a:schemeClr val="bg1"/>
              </a:solidFill>
              <a:latin typeface="微软雅黑" panose="020B0503020204020204" pitchFamily="34" charset="-122"/>
              <a:ea typeface="微软雅黑" panose="020B0503020204020204" pitchFamily="34" charset="-122"/>
            </a:endParaRPr>
          </a:p>
        </p:txBody>
      </p:sp>
      <p:sp>
        <p:nvSpPr>
          <p:cNvPr id="34" name="TextBox 22"/>
          <p:cNvSpPr txBox="1"/>
          <p:nvPr/>
        </p:nvSpPr>
        <p:spPr>
          <a:xfrm>
            <a:off x="9714022" y="3724110"/>
            <a:ext cx="2814746" cy="1149050"/>
          </a:xfrm>
          <a:prstGeom prst="rect">
            <a:avLst/>
          </a:prstGeom>
          <a:noFill/>
        </p:spPr>
        <p:txBody>
          <a:bodyPr wrap="square" lIns="96414" tIns="48207" rIns="96414" bIns="48207"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r>
              <a:rPr lang="en-US" altLang="zh-CN" sz="1900" dirty="0"/>
              <a:t>404 Not Found  //</a:t>
            </a:r>
            <a:r>
              <a:rPr lang="zh-CN" altLang="zh-CN" sz="1900" dirty="0"/>
              <a:t>请求资源不存在，</a:t>
            </a:r>
            <a:r>
              <a:rPr lang="en-US" altLang="zh-CN" sz="1900" dirty="0" err="1"/>
              <a:t>eg</a:t>
            </a:r>
            <a:r>
              <a:rPr lang="zh-CN" altLang="zh-CN" sz="1900" dirty="0"/>
              <a:t>：输入了错误的</a:t>
            </a:r>
            <a:r>
              <a:rPr lang="en-US" altLang="zh-CN" sz="1900" dirty="0"/>
              <a:t>URL</a:t>
            </a:r>
            <a:endParaRPr lang="en-US" altLang="zh-CN" sz="1900" kern="0" noProof="1">
              <a:solidFill>
                <a:prstClr val="black">
                  <a:lumMod val="75000"/>
                  <a:lumOff val="25000"/>
                </a:prstClr>
              </a:solidFill>
            </a:endParaRPr>
          </a:p>
        </p:txBody>
      </p:sp>
      <p:sp>
        <p:nvSpPr>
          <p:cNvPr id="35" name="TextBox 22"/>
          <p:cNvSpPr txBox="1"/>
          <p:nvPr/>
        </p:nvSpPr>
        <p:spPr>
          <a:xfrm>
            <a:off x="7459386" y="1080909"/>
            <a:ext cx="5071880" cy="798492"/>
          </a:xfrm>
          <a:prstGeom prst="rect">
            <a:avLst/>
          </a:prstGeom>
          <a:noFill/>
        </p:spPr>
        <p:txBody>
          <a:bodyPr wrap="square" lIns="96414" tIns="48207" rIns="96414" bIns="48207"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r>
              <a:rPr lang="en-US" altLang="zh-CN" sz="1900" dirty="0"/>
              <a:t>503 Server Unavailable  //</a:t>
            </a:r>
            <a:r>
              <a:rPr lang="zh-CN" altLang="zh-CN" sz="1900" dirty="0"/>
              <a:t>服务器当前不能处理客户端的请求，一段时间后可能恢复正常</a:t>
            </a:r>
            <a:endParaRPr lang="en-US" altLang="zh-CN" sz="1900" kern="0" noProof="1">
              <a:solidFill>
                <a:prstClr val="black">
                  <a:lumMod val="75000"/>
                  <a:lumOff val="25000"/>
                </a:prstClr>
              </a:solidFill>
            </a:endParaRPr>
          </a:p>
        </p:txBody>
      </p:sp>
    </p:spTree>
    <p:extLst>
      <p:ext uri="{BB962C8B-B14F-4D97-AF65-F5344CB8AC3E}">
        <p14:creationId xmlns:p14="http://schemas.microsoft.com/office/powerpoint/2010/main" val="404541485"/>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9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130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2" presetClass="entr" presetSubtype="4"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2" fill="hold" grpId="0" nodeType="withEffect">
                                  <p:stCondLst>
                                    <p:cond delay="120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par>
                                <p:cTn id="17" presetID="22" presetClass="entr" presetSubtype="4" fill="hold" grpId="0" nodeType="withEffect">
                                  <p:stCondLst>
                                    <p:cond delay="140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par>
                                <p:cTn id="20" presetID="22" presetClass="entr" presetSubtype="8" fill="hold" grpId="0" nodeType="withEffect">
                                  <p:stCondLst>
                                    <p:cond delay="170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par>
                                <p:cTn id="23" presetID="22" presetClass="entr" presetSubtype="4" fill="hold" grpId="0" nodeType="withEffect">
                                  <p:stCondLst>
                                    <p:cond delay="180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par>
                                <p:cTn id="26" presetID="22" presetClass="entr" presetSubtype="2" fill="hold" grpId="0" nodeType="withEffect">
                                  <p:stCondLst>
                                    <p:cond delay="2000"/>
                                  </p:stCondLst>
                                  <p:childTnLst>
                                    <p:set>
                                      <p:cBhvr>
                                        <p:cTn id="27" dur="1" fill="hold">
                                          <p:stCondLst>
                                            <p:cond delay="0"/>
                                          </p:stCondLst>
                                        </p:cTn>
                                        <p:tgtEl>
                                          <p:spTgt spid="6"/>
                                        </p:tgtEl>
                                        <p:attrNameLst>
                                          <p:attrName>style.visibility</p:attrName>
                                        </p:attrNameLst>
                                      </p:cBhvr>
                                      <p:to>
                                        <p:strVal val="visible"/>
                                      </p:to>
                                    </p:set>
                                    <p:animEffect transition="in" filter="wipe(right)">
                                      <p:cBhvr>
                                        <p:cTn id="28" dur="500"/>
                                        <p:tgtEl>
                                          <p:spTgt spid="6"/>
                                        </p:tgtEl>
                                      </p:cBhvr>
                                    </p:animEffect>
                                  </p:childTnLst>
                                </p:cTn>
                              </p:par>
                              <p:par>
                                <p:cTn id="29" presetID="53" presetClass="entr" presetSubtype="16" fill="hold" grpId="0" nodeType="withEffect">
                                  <p:stCondLst>
                                    <p:cond delay="100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par>
                                <p:cTn id="34" presetID="53" presetClass="entr" presetSubtype="16" fill="hold" grpId="0" nodeType="withEffect">
                                  <p:stCondLst>
                                    <p:cond delay="150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53" presetClass="entr" presetSubtype="16" fill="hold" grpId="0" nodeType="withEffect">
                                  <p:stCondLst>
                                    <p:cond delay="190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par>
                                <p:cTn id="44" presetID="53" presetClass="entr" presetSubtype="16" fill="hold" grpId="0" nodeType="withEffect">
                                  <p:stCondLst>
                                    <p:cond delay="140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par>
                                <p:cTn id="49" presetID="53" presetClass="entr" presetSubtype="16" fill="hold" grpId="0" nodeType="withEffect">
                                  <p:stCondLst>
                                    <p:cond delay="220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par>
                                <p:cTn id="54" presetID="53" presetClass="entr" presetSubtype="16" fill="hold" grpId="0" nodeType="withEffect">
                                  <p:stCondLst>
                                    <p:cond delay="220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ppt_w</p:attrName>
                                        </p:attrNameLst>
                                      </p:cBhvr>
                                      <p:tavLst>
                                        <p:tav tm="0">
                                          <p:val>
                                            <p:fltVal val="0"/>
                                          </p:val>
                                        </p:tav>
                                        <p:tav tm="100000">
                                          <p:val>
                                            <p:strVal val="#ppt_w"/>
                                          </p:val>
                                        </p:tav>
                                      </p:tavLst>
                                    </p:anim>
                                    <p:anim calcmode="lin" valueType="num">
                                      <p:cBhvr>
                                        <p:cTn id="57" dur="500" fill="hold"/>
                                        <p:tgtEl>
                                          <p:spTgt spid="20"/>
                                        </p:tgtEl>
                                        <p:attrNameLst>
                                          <p:attrName>ppt_h</p:attrName>
                                        </p:attrNameLst>
                                      </p:cBhvr>
                                      <p:tavLst>
                                        <p:tav tm="0">
                                          <p:val>
                                            <p:fltVal val="0"/>
                                          </p:val>
                                        </p:tav>
                                        <p:tav tm="100000">
                                          <p:val>
                                            <p:strVal val="#ppt_h"/>
                                          </p:val>
                                        </p:tav>
                                      </p:tavLst>
                                    </p:anim>
                                    <p:animEffect transition="in" filter="fade">
                                      <p:cBhvr>
                                        <p:cTn id="58" dur="500"/>
                                        <p:tgtEl>
                                          <p:spTgt spid="20"/>
                                        </p:tgtEl>
                                      </p:cBhvr>
                                    </p:animEffect>
                                  </p:childTnLst>
                                </p:cTn>
                              </p:par>
                            </p:childTnLst>
                          </p:cTn>
                        </p:par>
                        <p:par>
                          <p:cTn id="59" fill="hold">
                            <p:stCondLst>
                              <p:cond delay="2700"/>
                            </p:stCondLst>
                            <p:childTnLst>
                              <p:par>
                                <p:cTn id="60" presetID="2" presetClass="entr" presetSubtype="8" decel="10000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500" fill="hold"/>
                                        <p:tgtEl>
                                          <p:spTgt spid="15"/>
                                        </p:tgtEl>
                                        <p:attrNameLst>
                                          <p:attrName>ppt_x</p:attrName>
                                        </p:attrNameLst>
                                      </p:cBhvr>
                                      <p:tavLst>
                                        <p:tav tm="0">
                                          <p:val>
                                            <p:strVal val="0-#ppt_w/2"/>
                                          </p:val>
                                        </p:tav>
                                        <p:tav tm="100000">
                                          <p:val>
                                            <p:strVal val="#ppt_x"/>
                                          </p:val>
                                        </p:tav>
                                      </p:tavLst>
                                    </p:anim>
                                    <p:anim calcmode="lin" valueType="num">
                                      <p:cBhvr additive="base">
                                        <p:cTn id="63" dur="500" fill="hold"/>
                                        <p:tgtEl>
                                          <p:spTgt spid="15"/>
                                        </p:tgtEl>
                                        <p:attrNameLst>
                                          <p:attrName>ppt_y</p:attrName>
                                        </p:attrNameLst>
                                      </p:cBhvr>
                                      <p:tavLst>
                                        <p:tav tm="0">
                                          <p:val>
                                            <p:strVal val="#ppt_y"/>
                                          </p:val>
                                        </p:tav>
                                        <p:tav tm="100000">
                                          <p:val>
                                            <p:strVal val="#ppt_y"/>
                                          </p:val>
                                        </p:tav>
                                      </p:tavLst>
                                    </p:anim>
                                  </p:childTnLst>
                                </p:cTn>
                              </p:par>
                              <p:par>
                                <p:cTn id="64" presetID="2" presetClass="entr" presetSubtype="8" decel="100000" fill="hold" grpId="0" nodeType="withEffect">
                                  <p:stCondLst>
                                    <p:cond delay="10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0-#ppt_w/2"/>
                                          </p:val>
                                        </p:tav>
                                        <p:tav tm="100000">
                                          <p:val>
                                            <p:strVal val="#ppt_x"/>
                                          </p:val>
                                        </p:tav>
                                      </p:tavLst>
                                    </p:anim>
                                    <p:anim calcmode="lin" valueType="num">
                                      <p:cBhvr additive="base">
                                        <p:cTn id="67" dur="500" fill="hold"/>
                                        <p:tgtEl>
                                          <p:spTgt spid="16"/>
                                        </p:tgtEl>
                                        <p:attrNameLst>
                                          <p:attrName>ppt_y</p:attrName>
                                        </p:attrNameLst>
                                      </p:cBhvr>
                                      <p:tavLst>
                                        <p:tav tm="0">
                                          <p:val>
                                            <p:strVal val="#ppt_y"/>
                                          </p:val>
                                        </p:tav>
                                        <p:tav tm="100000">
                                          <p:val>
                                            <p:strVal val="#ppt_y"/>
                                          </p:val>
                                        </p:tav>
                                      </p:tavLst>
                                    </p:anim>
                                  </p:childTnLst>
                                </p:cTn>
                              </p:par>
                              <p:par>
                                <p:cTn id="68" presetID="2" presetClass="entr" presetSubtype="2" decel="100000" fill="hold" grpId="0" nodeType="withEffect">
                                  <p:stCondLst>
                                    <p:cond delay="20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1+#ppt_w/2"/>
                                          </p:val>
                                        </p:tav>
                                        <p:tav tm="100000">
                                          <p:val>
                                            <p:strVal val="#ppt_x"/>
                                          </p:val>
                                        </p:tav>
                                      </p:tavLst>
                                    </p:anim>
                                    <p:anim calcmode="lin" valueType="num">
                                      <p:cBhvr additive="base">
                                        <p:cTn id="71" dur="500" fill="hold"/>
                                        <p:tgtEl>
                                          <p:spTgt spid="17"/>
                                        </p:tgtEl>
                                        <p:attrNameLst>
                                          <p:attrName>ppt_y</p:attrName>
                                        </p:attrNameLst>
                                      </p:cBhvr>
                                      <p:tavLst>
                                        <p:tav tm="0">
                                          <p:val>
                                            <p:strVal val="#ppt_y"/>
                                          </p:val>
                                        </p:tav>
                                        <p:tav tm="100000">
                                          <p:val>
                                            <p:strVal val="#ppt_y"/>
                                          </p:val>
                                        </p:tav>
                                      </p:tavLst>
                                    </p:anim>
                                  </p:childTnLst>
                                </p:cTn>
                              </p:par>
                              <p:par>
                                <p:cTn id="72" presetID="2" presetClass="entr" presetSubtype="2" decel="100000" fill="hold" grpId="0" nodeType="withEffect">
                                  <p:stCondLst>
                                    <p:cond delay="30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500" fill="hold"/>
                                        <p:tgtEl>
                                          <p:spTgt spid="18"/>
                                        </p:tgtEl>
                                        <p:attrNameLst>
                                          <p:attrName>ppt_x</p:attrName>
                                        </p:attrNameLst>
                                      </p:cBhvr>
                                      <p:tavLst>
                                        <p:tav tm="0">
                                          <p:val>
                                            <p:strVal val="1+#ppt_w/2"/>
                                          </p:val>
                                        </p:tav>
                                        <p:tav tm="100000">
                                          <p:val>
                                            <p:strVal val="#ppt_x"/>
                                          </p:val>
                                        </p:tav>
                                      </p:tavLst>
                                    </p:anim>
                                    <p:anim calcmode="lin" valueType="num">
                                      <p:cBhvr additive="base">
                                        <p:cTn id="75" dur="500" fill="hold"/>
                                        <p:tgtEl>
                                          <p:spTgt spid="18"/>
                                        </p:tgtEl>
                                        <p:attrNameLst>
                                          <p:attrName>ppt_y</p:attrName>
                                        </p:attrNameLst>
                                      </p:cBhvr>
                                      <p:tavLst>
                                        <p:tav tm="0">
                                          <p:val>
                                            <p:strVal val="#ppt_y"/>
                                          </p:val>
                                        </p:tav>
                                        <p:tav tm="100000">
                                          <p:val>
                                            <p:strVal val="#ppt_y"/>
                                          </p:val>
                                        </p:tav>
                                      </p:tavLst>
                                    </p:anim>
                                  </p:childTnLst>
                                </p:cTn>
                              </p:par>
                              <p:par>
                                <p:cTn id="76" presetID="2" presetClass="entr" presetSubtype="8" decel="100000" fill="hold" grpId="0" nodeType="withEffect">
                                  <p:stCondLst>
                                    <p:cond delay="40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500" fill="hold"/>
                                        <p:tgtEl>
                                          <p:spTgt spid="19"/>
                                        </p:tgtEl>
                                        <p:attrNameLst>
                                          <p:attrName>ppt_x</p:attrName>
                                        </p:attrNameLst>
                                      </p:cBhvr>
                                      <p:tavLst>
                                        <p:tav tm="0">
                                          <p:val>
                                            <p:strVal val="0-#ppt_w/2"/>
                                          </p:val>
                                        </p:tav>
                                        <p:tav tm="100000">
                                          <p:val>
                                            <p:strVal val="#ppt_x"/>
                                          </p:val>
                                        </p:tav>
                                      </p:tavLst>
                                    </p:anim>
                                    <p:anim calcmode="lin" valueType="num">
                                      <p:cBhvr additive="base">
                                        <p:cTn id="79" dur="500" fill="hold"/>
                                        <p:tgtEl>
                                          <p:spTgt spid="19"/>
                                        </p:tgtEl>
                                        <p:attrNameLst>
                                          <p:attrName>ppt_y</p:attrName>
                                        </p:attrNameLst>
                                      </p:cBhvr>
                                      <p:tavLst>
                                        <p:tav tm="0">
                                          <p:val>
                                            <p:strVal val="#ppt_y"/>
                                          </p:val>
                                        </p:tav>
                                        <p:tav tm="100000">
                                          <p:val>
                                            <p:strVal val="#ppt_y"/>
                                          </p:val>
                                        </p:tav>
                                      </p:tavLst>
                                    </p:anim>
                                  </p:childTnLst>
                                </p:cTn>
                              </p:par>
                            </p:childTnLst>
                          </p:cTn>
                        </p:par>
                        <p:par>
                          <p:cTn id="80" fill="hold">
                            <p:stCondLst>
                              <p:cond delay="3600"/>
                            </p:stCondLst>
                            <p:childTnLst>
                              <p:par>
                                <p:cTn id="81" presetID="42" presetClass="entr" presetSubtype="0" fill="hold" grpId="0" nodeType="afterEffect">
                                  <p:stCondLst>
                                    <p:cond delay="0"/>
                                  </p:stCondLst>
                                  <p:iterate type="lt">
                                    <p:tmPct val="10000"/>
                                  </p:iterate>
                                  <p:childTnLst>
                                    <p:set>
                                      <p:cBhvr>
                                        <p:cTn id="82" dur="1" fill="hold">
                                          <p:stCondLst>
                                            <p:cond delay="0"/>
                                          </p:stCondLst>
                                        </p:cTn>
                                        <p:tgtEl>
                                          <p:spTgt spid="22"/>
                                        </p:tgtEl>
                                        <p:attrNameLst>
                                          <p:attrName>style.visibility</p:attrName>
                                        </p:attrNameLst>
                                      </p:cBhvr>
                                      <p:to>
                                        <p:strVal val="visible"/>
                                      </p:to>
                                    </p:set>
                                    <p:animEffect>
                                      <p:cBhvr>
                                        <p:cTn id="83" dur="750"/>
                                        <p:tgtEl>
                                          <p:spTgt spid="22"/>
                                        </p:tgtEl>
                                      </p:cBhvr>
                                    </p:animEffect>
                                    <p:anim calcmode="lin" valueType="num">
                                      <p:cBhvr>
                                        <p:cTn id="84" dur="750" fill="hold"/>
                                        <p:tgtEl>
                                          <p:spTgt spid="22"/>
                                        </p:tgtEl>
                                        <p:attrNameLst>
                                          <p:attrName>ppt_x</p:attrName>
                                        </p:attrNameLst>
                                      </p:cBhvr>
                                      <p:tavLst>
                                        <p:tav tm="0">
                                          <p:val>
                                            <p:strVal val="#ppt_x"/>
                                          </p:val>
                                        </p:tav>
                                        <p:tav tm="100000">
                                          <p:val>
                                            <p:strVal val="#ppt_x"/>
                                          </p:val>
                                        </p:tav>
                                      </p:tavLst>
                                    </p:anim>
                                    <p:anim calcmode="lin" valueType="num">
                                      <p:cBhvr>
                                        <p:cTn id="85" dur="750" fill="hold"/>
                                        <p:tgtEl>
                                          <p:spTgt spid="22"/>
                                        </p:tgtEl>
                                        <p:attrNameLst>
                                          <p:attrName>ppt_y</p:attrName>
                                        </p:attrNameLst>
                                      </p:cBhvr>
                                      <p:tavLst>
                                        <p:tav tm="0">
                                          <p:val>
                                            <p:strVal val="#ppt_y+.1"/>
                                          </p:val>
                                        </p:tav>
                                        <p:tav tm="100000">
                                          <p:val>
                                            <p:strVal val="#ppt_y"/>
                                          </p:val>
                                        </p:tav>
                                      </p:tavLst>
                                    </p:anim>
                                  </p:childTnLst>
                                </p:cTn>
                              </p:par>
                            </p:childTnLst>
                          </p:cTn>
                        </p:par>
                        <p:par>
                          <p:cTn id="86" fill="hold">
                            <p:stCondLst>
                              <p:cond delay="4725"/>
                            </p:stCondLst>
                            <p:childTnLst>
                              <p:par>
                                <p:cTn id="87" presetID="53" presetClass="entr" presetSubtype="16" fill="hold" nodeType="afterEffect">
                                  <p:stCondLst>
                                    <p:cond delay="0"/>
                                  </p:stCondLst>
                                  <p:iterate type="lt">
                                    <p:tmPct val="10000"/>
                                  </p:iterate>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Effect transition="in" filter="fade">
                                      <p:cBhvr>
                                        <p:cTn id="91" dur="500"/>
                                        <p:tgtEl>
                                          <p:spTgt spid="23"/>
                                        </p:tgtEl>
                                      </p:cBhvr>
                                    </p:animEffect>
                                  </p:childTnLst>
                                </p:cTn>
                              </p:par>
                              <p:par>
                                <p:cTn id="92" presetID="22" presetClass="entr" presetSubtype="2" fill="hold" grpId="0" nodeType="withEffect">
                                  <p:stCondLst>
                                    <p:cond delay="800"/>
                                  </p:stCondLst>
                                  <p:childTnLst>
                                    <p:set>
                                      <p:cBhvr>
                                        <p:cTn id="93" dur="1" fill="hold">
                                          <p:stCondLst>
                                            <p:cond delay="0"/>
                                          </p:stCondLst>
                                        </p:cTn>
                                        <p:tgtEl>
                                          <p:spTgt spid="26"/>
                                        </p:tgtEl>
                                        <p:attrNameLst>
                                          <p:attrName>style.visibility</p:attrName>
                                        </p:attrNameLst>
                                      </p:cBhvr>
                                      <p:to>
                                        <p:strVal val="visible"/>
                                      </p:to>
                                    </p:set>
                                    <p:animEffect transition="in" filter="wipe(right)">
                                      <p:cBhvr>
                                        <p:cTn id="94" dur="500"/>
                                        <p:tgtEl>
                                          <p:spTgt spid="26"/>
                                        </p:tgtEl>
                                      </p:cBhvr>
                                    </p:animEffect>
                                  </p:childTnLst>
                                </p:cTn>
                              </p:par>
                              <p:par>
                                <p:cTn id="95" presetID="53" presetClass="entr" presetSubtype="16" fill="hold" grpId="0" nodeType="withEffect">
                                  <p:stCondLst>
                                    <p:cond delay="150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par>
                                <p:cTn id="100" presetID="53" presetClass="entr" presetSubtype="16" fill="hold" grpId="0" nodeType="withEffect">
                                  <p:stCondLst>
                                    <p:cond delay="220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par>
                                <p:cTn id="105" presetID="53" presetClass="entr" presetSubtype="16" fill="hold" grpId="0" nodeType="withEffect">
                                  <p:stCondLst>
                                    <p:cond delay="2200"/>
                                  </p:stCondLst>
                                  <p:childTnLst>
                                    <p:set>
                                      <p:cBhvr>
                                        <p:cTn id="106" dur="1" fill="hold">
                                          <p:stCondLst>
                                            <p:cond delay="0"/>
                                          </p:stCondLst>
                                        </p:cTn>
                                        <p:tgtEl>
                                          <p:spTgt spid="29"/>
                                        </p:tgtEl>
                                        <p:attrNameLst>
                                          <p:attrName>style.visibility</p:attrName>
                                        </p:attrNameLst>
                                      </p:cBhvr>
                                      <p:to>
                                        <p:strVal val="visible"/>
                                      </p:to>
                                    </p:set>
                                    <p:anim calcmode="lin" valueType="num">
                                      <p:cBhvr>
                                        <p:cTn id="107" dur="500" fill="hold"/>
                                        <p:tgtEl>
                                          <p:spTgt spid="29"/>
                                        </p:tgtEl>
                                        <p:attrNameLst>
                                          <p:attrName>ppt_w</p:attrName>
                                        </p:attrNameLst>
                                      </p:cBhvr>
                                      <p:tavLst>
                                        <p:tav tm="0">
                                          <p:val>
                                            <p:fltVal val="0"/>
                                          </p:val>
                                        </p:tav>
                                        <p:tav tm="100000">
                                          <p:val>
                                            <p:strVal val="#ppt_w"/>
                                          </p:val>
                                        </p:tav>
                                      </p:tavLst>
                                    </p:anim>
                                    <p:anim calcmode="lin" valueType="num">
                                      <p:cBhvr>
                                        <p:cTn id="108" dur="500" fill="hold"/>
                                        <p:tgtEl>
                                          <p:spTgt spid="29"/>
                                        </p:tgtEl>
                                        <p:attrNameLst>
                                          <p:attrName>ppt_h</p:attrName>
                                        </p:attrNameLst>
                                      </p:cBhvr>
                                      <p:tavLst>
                                        <p:tav tm="0">
                                          <p:val>
                                            <p:fltVal val="0"/>
                                          </p:val>
                                        </p:tav>
                                        <p:tav tm="100000">
                                          <p:val>
                                            <p:strVal val="#ppt_h"/>
                                          </p:val>
                                        </p:tav>
                                      </p:tavLst>
                                    </p:anim>
                                    <p:animEffect transition="in" filter="fade">
                                      <p:cBhvr>
                                        <p:cTn id="109" dur="500"/>
                                        <p:tgtEl>
                                          <p:spTgt spid="29"/>
                                        </p:tgtEl>
                                      </p:cBhvr>
                                    </p:animEffect>
                                  </p:childTnLst>
                                </p:cTn>
                              </p:par>
                              <p:par>
                                <p:cTn id="110" presetID="53" presetClass="entr" presetSubtype="16" fill="hold" grpId="0" nodeType="withEffect">
                                  <p:stCondLst>
                                    <p:cond delay="220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500" fill="hold"/>
                                        <p:tgtEl>
                                          <p:spTgt spid="30"/>
                                        </p:tgtEl>
                                        <p:attrNameLst>
                                          <p:attrName>ppt_w</p:attrName>
                                        </p:attrNameLst>
                                      </p:cBhvr>
                                      <p:tavLst>
                                        <p:tav tm="0">
                                          <p:val>
                                            <p:fltVal val="0"/>
                                          </p:val>
                                        </p:tav>
                                        <p:tav tm="100000">
                                          <p:val>
                                            <p:strVal val="#ppt_w"/>
                                          </p:val>
                                        </p:tav>
                                      </p:tavLst>
                                    </p:anim>
                                    <p:anim calcmode="lin" valueType="num">
                                      <p:cBhvr>
                                        <p:cTn id="113" dur="500" fill="hold"/>
                                        <p:tgtEl>
                                          <p:spTgt spid="30"/>
                                        </p:tgtEl>
                                        <p:attrNameLst>
                                          <p:attrName>ppt_h</p:attrName>
                                        </p:attrNameLst>
                                      </p:cBhvr>
                                      <p:tavLst>
                                        <p:tav tm="0">
                                          <p:val>
                                            <p:fltVal val="0"/>
                                          </p:val>
                                        </p:tav>
                                        <p:tav tm="100000">
                                          <p:val>
                                            <p:strVal val="#ppt_h"/>
                                          </p:val>
                                        </p:tav>
                                      </p:tavLst>
                                    </p:anim>
                                    <p:animEffect transition="in" filter="fade">
                                      <p:cBhvr>
                                        <p:cTn id="114" dur="500"/>
                                        <p:tgtEl>
                                          <p:spTgt spid="30"/>
                                        </p:tgtEl>
                                      </p:cBhvr>
                                    </p:animEffect>
                                  </p:childTnLst>
                                </p:cTn>
                              </p:par>
                              <p:par>
                                <p:cTn id="115" presetID="53" presetClass="entr" presetSubtype="16" fill="hold" grpId="0" nodeType="withEffect">
                                  <p:stCondLst>
                                    <p:cond delay="2200"/>
                                  </p:stCondLst>
                                  <p:childTnLst>
                                    <p:set>
                                      <p:cBhvr>
                                        <p:cTn id="116" dur="1" fill="hold">
                                          <p:stCondLst>
                                            <p:cond delay="0"/>
                                          </p:stCondLst>
                                        </p:cTn>
                                        <p:tgtEl>
                                          <p:spTgt spid="31"/>
                                        </p:tgtEl>
                                        <p:attrNameLst>
                                          <p:attrName>style.visibility</p:attrName>
                                        </p:attrNameLst>
                                      </p:cBhvr>
                                      <p:to>
                                        <p:strVal val="visible"/>
                                      </p:to>
                                    </p:set>
                                    <p:anim calcmode="lin" valueType="num">
                                      <p:cBhvr>
                                        <p:cTn id="117" dur="500" fill="hold"/>
                                        <p:tgtEl>
                                          <p:spTgt spid="31"/>
                                        </p:tgtEl>
                                        <p:attrNameLst>
                                          <p:attrName>ppt_w</p:attrName>
                                        </p:attrNameLst>
                                      </p:cBhvr>
                                      <p:tavLst>
                                        <p:tav tm="0">
                                          <p:val>
                                            <p:fltVal val="0"/>
                                          </p:val>
                                        </p:tav>
                                        <p:tav tm="100000">
                                          <p:val>
                                            <p:strVal val="#ppt_w"/>
                                          </p:val>
                                        </p:tav>
                                      </p:tavLst>
                                    </p:anim>
                                    <p:anim calcmode="lin" valueType="num">
                                      <p:cBhvr>
                                        <p:cTn id="118" dur="500" fill="hold"/>
                                        <p:tgtEl>
                                          <p:spTgt spid="31"/>
                                        </p:tgtEl>
                                        <p:attrNameLst>
                                          <p:attrName>ppt_h</p:attrName>
                                        </p:attrNameLst>
                                      </p:cBhvr>
                                      <p:tavLst>
                                        <p:tav tm="0">
                                          <p:val>
                                            <p:fltVal val="0"/>
                                          </p:val>
                                        </p:tav>
                                        <p:tav tm="100000">
                                          <p:val>
                                            <p:strVal val="#ppt_h"/>
                                          </p:val>
                                        </p:tav>
                                      </p:tavLst>
                                    </p:anim>
                                    <p:animEffect transition="in" filter="fade">
                                      <p:cBhvr>
                                        <p:cTn id="119" dur="500"/>
                                        <p:tgtEl>
                                          <p:spTgt spid="31"/>
                                        </p:tgtEl>
                                      </p:cBhvr>
                                    </p:animEffect>
                                  </p:childTnLst>
                                </p:cTn>
                              </p:par>
                              <p:par>
                                <p:cTn id="120" presetID="53" presetClass="entr" presetSubtype="16" fill="hold" grpId="0" nodeType="withEffect">
                                  <p:stCondLst>
                                    <p:cond delay="2200"/>
                                  </p:stCondLst>
                                  <p:childTnLst>
                                    <p:set>
                                      <p:cBhvr>
                                        <p:cTn id="121" dur="1" fill="hold">
                                          <p:stCondLst>
                                            <p:cond delay="0"/>
                                          </p:stCondLst>
                                        </p:cTn>
                                        <p:tgtEl>
                                          <p:spTgt spid="32"/>
                                        </p:tgtEl>
                                        <p:attrNameLst>
                                          <p:attrName>style.visibility</p:attrName>
                                        </p:attrNameLst>
                                      </p:cBhvr>
                                      <p:to>
                                        <p:strVal val="visible"/>
                                      </p:to>
                                    </p:set>
                                    <p:anim calcmode="lin" valueType="num">
                                      <p:cBhvr>
                                        <p:cTn id="122" dur="500" fill="hold"/>
                                        <p:tgtEl>
                                          <p:spTgt spid="32"/>
                                        </p:tgtEl>
                                        <p:attrNameLst>
                                          <p:attrName>ppt_w</p:attrName>
                                        </p:attrNameLst>
                                      </p:cBhvr>
                                      <p:tavLst>
                                        <p:tav tm="0">
                                          <p:val>
                                            <p:fltVal val="0"/>
                                          </p:val>
                                        </p:tav>
                                        <p:tav tm="100000">
                                          <p:val>
                                            <p:strVal val="#ppt_w"/>
                                          </p:val>
                                        </p:tav>
                                      </p:tavLst>
                                    </p:anim>
                                    <p:anim calcmode="lin" valueType="num">
                                      <p:cBhvr>
                                        <p:cTn id="123" dur="500" fill="hold"/>
                                        <p:tgtEl>
                                          <p:spTgt spid="32"/>
                                        </p:tgtEl>
                                        <p:attrNameLst>
                                          <p:attrName>ppt_h</p:attrName>
                                        </p:attrNameLst>
                                      </p:cBhvr>
                                      <p:tavLst>
                                        <p:tav tm="0">
                                          <p:val>
                                            <p:fltVal val="0"/>
                                          </p:val>
                                        </p:tav>
                                        <p:tav tm="100000">
                                          <p:val>
                                            <p:strVal val="#ppt_h"/>
                                          </p:val>
                                        </p:tav>
                                      </p:tavLst>
                                    </p:anim>
                                    <p:animEffect transition="in" filter="fade">
                                      <p:cBhvr>
                                        <p:cTn id="124" dur="500"/>
                                        <p:tgtEl>
                                          <p:spTgt spid="32"/>
                                        </p:tgtEl>
                                      </p:cBhvr>
                                    </p:animEffect>
                                  </p:childTnLst>
                                </p:cTn>
                              </p:par>
                              <p:par>
                                <p:cTn id="125" presetID="53" presetClass="entr" presetSubtype="16" fill="hold" grpId="0" nodeType="withEffect">
                                  <p:stCondLst>
                                    <p:cond delay="2200"/>
                                  </p:stCondLst>
                                  <p:childTnLst>
                                    <p:set>
                                      <p:cBhvr>
                                        <p:cTn id="126" dur="1" fill="hold">
                                          <p:stCondLst>
                                            <p:cond delay="0"/>
                                          </p:stCondLst>
                                        </p:cTn>
                                        <p:tgtEl>
                                          <p:spTgt spid="33"/>
                                        </p:tgtEl>
                                        <p:attrNameLst>
                                          <p:attrName>style.visibility</p:attrName>
                                        </p:attrNameLst>
                                      </p:cBhvr>
                                      <p:to>
                                        <p:strVal val="visible"/>
                                      </p:to>
                                    </p:set>
                                    <p:anim calcmode="lin" valueType="num">
                                      <p:cBhvr>
                                        <p:cTn id="127" dur="500" fill="hold"/>
                                        <p:tgtEl>
                                          <p:spTgt spid="33"/>
                                        </p:tgtEl>
                                        <p:attrNameLst>
                                          <p:attrName>ppt_w</p:attrName>
                                        </p:attrNameLst>
                                      </p:cBhvr>
                                      <p:tavLst>
                                        <p:tav tm="0">
                                          <p:val>
                                            <p:fltVal val="0"/>
                                          </p:val>
                                        </p:tav>
                                        <p:tav tm="100000">
                                          <p:val>
                                            <p:strVal val="#ppt_w"/>
                                          </p:val>
                                        </p:tav>
                                      </p:tavLst>
                                    </p:anim>
                                    <p:anim calcmode="lin" valueType="num">
                                      <p:cBhvr>
                                        <p:cTn id="128" dur="500" fill="hold"/>
                                        <p:tgtEl>
                                          <p:spTgt spid="33"/>
                                        </p:tgtEl>
                                        <p:attrNameLst>
                                          <p:attrName>ppt_h</p:attrName>
                                        </p:attrNameLst>
                                      </p:cBhvr>
                                      <p:tavLst>
                                        <p:tav tm="0">
                                          <p:val>
                                            <p:fltVal val="0"/>
                                          </p:val>
                                        </p:tav>
                                        <p:tav tm="100000">
                                          <p:val>
                                            <p:strVal val="#ppt_h"/>
                                          </p:val>
                                        </p:tav>
                                      </p:tavLst>
                                    </p:anim>
                                    <p:animEffect transition="in" filter="fade">
                                      <p:cBhvr>
                                        <p:cTn id="129" dur="500"/>
                                        <p:tgtEl>
                                          <p:spTgt spid="33"/>
                                        </p:tgtEl>
                                      </p:cBhvr>
                                    </p:animEffect>
                                  </p:childTnLst>
                                </p:cTn>
                              </p:par>
                              <p:par>
                                <p:cTn id="130" presetID="2" presetClass="entr" presetSubtype="2" decel="100000" fill="hold" grpId="0" nodeType="withEffect">
                                  <p:stCondLst>
                                    <p:cond delay="200"/>
                                  </p:stCondLst>
                                  <p:childTnLst>
                                    <p:set>
                                      <p:cBhvr>
                                        <p:cTn id="131" dur="1" fill="hold">
                                          <p:stCondLst>
                                            <p:cond delay="0"/>
                                          </p:stCondLst>
                                        </p:cTn>
                                        <p:tgtEl>
                                          <p:spTgt spid="34"/>
                                        </p:tgtEl>
                                        <p:attrNameLst>
                                          <p:attrName>style.visibility</p:attrName>
                                        </p:attrNameLst>
                                      </p:cBhvr>
                                      <p:to>
                                        <p:strVal val="visible"/>
                                      </p:to>
                                    </p:set>
                                    <p:anim calcmode="lin" valueType="num">
                                      <p:cBhvr additive="base">
                                        <p:cTn id="132" dur="500" fill="hold"/>
                                        <p:tgtEl>
                                          <p:spTgt spid="34"/>
                                        </p:tgtEl>
                                        <p:attrNameLst>
                                          <p:attrName>ppt_x</p:attrName>
                                        </p:attrNameLst>
                                      </p:cBhvr>
                                      <p:tavLst>
                                        <p:tav tm="0">
                                          <p:val>
                                            <p:strVal val="1+#ppt_w/2"/>
                                          </p:val>
                                        </p:tav>
                                        <p:tav tm="100000">
                                          <p:val>
                                            <p:strVal val="#ppt_x"/>
                                          </p:val>
                                        </p:tav>
                                      </p:tavLst>
                                    </p:anim>
                                    <p:anim calcmode="lin" valueType="num">
                                      <p:cBhvr additive="base">
                                        <p:cTn id="133" dur="500" fill="hold"/>
                                        <p:tgtEl>
                                          <p:spTgt spid="34"/>
                                        </p:tgtEl>
                                        <p:attrNameLst>
                                          <p:attrName>ppt_y</p:attrName>
                                        </p:attrNameLst>
                                      </p:cBhvr>
                                      <p:tavLst>
                                        <p:tav tm="0">
                                          <p:val>
                                            <p:strVal val="#ppt_y"/>
                                          </p:val>
                                        </p:tav>
                                        <p:tav tm="100000">
                                          <p:val>
                                            <p:strVal val="#ppt_y"/>
                                          </p:val>
                                        </p:tav>
                                      </p:tavLst>
                                    </p:anim>
                                  </p:childTnLst>
                                </p:cTn>
                              </p:par>
                              <p:par>
                                <p:cTn id="134" presetID="2" presetClass="entr" presetSubtype="2" decel="100000" fill="hold" grpId="0" nodeType="withEffect">
                                  <p:stCondLst>
                                    <p:cond delay="300"/>
                                  </p:stCondLst>
                                  <p:childTnLst>
                                    <p:set>
                                      <p:cBhvr>
                                        <p:cTn id="135" dur="1" fill="hold">
                                          <p:stCondLst>
                                            <p:cond delay="0"/>
                                          </p:stCondLst>
                                        </p:cTn>
                                        <p:tgtEl>
                                          <p:spTgt spid="35"/>
                                        </p:tgtEl>
                                        <p:attrNameLst>
                                          <p:attrName>style.visibility</p:attrName>
                                        </p:attrNameLst>
                                      </p:cBhvr>
                                      <p:to>
                                        <p:strVal val="visible"/>
                                      </p:to>
                                    </p:set>
                                    <p:anim calcmode="lin" valueType="num">
                                      <p:cBhvr additive="base">
                                        <p:cTn id="136" dur="500" fill="hold"/>
                                        <p:tgtEl>
                                          <p:spTgt spid="35"/>
                                        </p:tgtEl>
                                        <p:attrNameLst>
                                          <p:attrName>ppt_x</p:attrName>
                                        </p:attrNameLst>
                                      </p:cBhvr>
                                      <p:tavLst>
                                        <p:tav tm="0">
                                          <p:val>
                                            <p:strVal val="1+#ppt_w/2"/>
                                          </p:val>
                                        </p:tav>
                                        <p:tav tm="100000">
                                          <p:val>
                                            <p:strVal val="#ppt_x"/>
                                          </p:val>
                                        </p:tav>
                                      </p:tavLst>
                                    </p:anim>
                                    <p:anim calcmode="lin" valueType="num">
                                      <p:cBhvr additive="base">
                                        <p:cTn id="137"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1" grpId="0" animBg="1"/>
      <p:bldP spid="12" grpId="0" animBg="1"/>
      <p:bldP spid="13" grpId="0" animBg="1"/>
      <p:bldP spid="14" grpId="0" animBg="1"/>
      <p:bldP spid="15" grpId="0"/>
      <p:bldP spid="16" grpId="0"/>
      <p:bldP spid="17" grpId="0"/>
      <p:bldP spid="18" grpId="0"/>
      <p:bldP spid="19" grpId="0"/>
      <p:bldP spid="20" grpId="0" animBg="1"/>
      <p:bldP spid="22" grpId="0" bldLvl="0"/>
      <p:bldP spid="26" grpId="0" animBg="1"/>
      <p:bldP spid="10" grpId="0" animBg="1"/>
      <p:bldP spid="27" grpId="0" animBg="1"/>
      <p:bldP spid="28" grpId="0" animBg="1"/>
      <p:bldP spid="29" grpId="0" animBg="1"/>
      <p:bldP spid="30" grpId="0" animBg="1"/>
      <p:bldP spid="31" grpId="0" animBg="1"/>
      <p:bldP spid="32" grpId="0" animBg="1"/>
      <p:bldP spid="33" grpId="0" animBg="1"/>
      <p:bldP spid="34" grpId="0"/>
      <p:bldP spid="3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1319" y="6881152"/>
            <a:ext cx="12856110" cy="380126"/>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0" name="矩形 9"/>
          <p:cNvSpPr/>
          <p:nvPr/>
        </p:nvSpPr>
        <p:spPr>
          <a:xfrm flipH="1">
            <a:off x="1318" y="6956084"/>
            <a:ext cx="12856110" cy="30469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1" name="矩形 5"/>
          <p:cNvSpPr/>
          <p:nvPr/>
        </p:nvSpPr>
        <p:spPr>
          <a:xfrm>
            <a:off x="10518583" y="6847198"/>
            <a:ext cx="1073481" cy="117899"/>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 fmla="*/ 55821 w 982405"/>
              <a:gd name="connsiteY0" fmla="*/ 0 h 144680"/>
              <a:gd name="connsiteX1" fmla="*/ 982405 w 982405"/>
              <a:gd name="connsiteY1" fmla="*/ 0 h 144680"/>
              <a:gd name="connsiteX2" fmla="*/ 982405 w 982405"/>
              <a:gd name="connsiteY2" fmla="*/ 118098 h 144680"/>
              <a:gd name="connsiteX3" fmla="*/ 0 w 982405"/>
              <a:gd name="connsiteY3" fmla="*/ 144680 h 144680"/>
              <a:gd name="connsiteX4" fmla="*/ 55821 w 982405"/>
              <a:gd name="connsiteY4" fmla="*/ 0 h 144680"/>
              <a:gd name="connsiteX0" fmla="*/ 55821 w 998354"/>
              <a:gd name="connsiteY0" fmla="*/ 0 h 147338"/>
              <a:gd name="connsiteX1" fmla="*/ 982405 w 998354"/>
              <a:gd name="connsiteY1" fmla="*/ 0 h 147338"/>
              <a:gd name="connsiteX2" fmla="*/ 998354 w 998354"/>
              <a:gd name="connsiteY2" fmla="*/ 147338 h 147338"/>
              <a:gd name="connsiteX3" fmla="*/ 0 w 998354"/>
              <a:gd name="connsiteY3" fmla="*/ 144680 h 147338"/>
              <a:gd name="connsiteX4" fmla="*/ 55821 w 998354"/>
              <a:gd name="connsiteY4" fmla="*/ 0 h 147338"/>
              <a:gd name="connsiteX0" fmla="*/ 84307 w 1026840"/>
              <a:gd name="connsiteY0" fmla="*/ 0 h 150534"/>
              <a:gd name="connsiteX1" fmla="*/ 1010891 w 1026840"/>
              <a:gd name="connsiteY1" fmla="*/ 0 h 150534"/>
              <a:gd name="connsiteX2" fmla="*/ 1026840 w 1026840"/>
              <a:gd name="connsiteY2" fmla="*/ 147338 h 150534"/>
              <a:gd name="connsiteX3" fmla="*/ 0 w 1026840"/>
              <a:gd name="connsiteY3" fmla="*/ 150534 h 150534"/>
              <a:gd name="connsiteX4" fmla="*/ 84307 w 1026840"/>
              <a:gd name="connsiteY4" fmla="*/ 0 h 150534"/>
              <a:gd name="connsiteX0" fmla="*/ 84307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84307 w 1021143"/>
              <a:gd name="connsiteY4" fmla="*/ 0 h 153193"/>
              <a:gd name="connsiteX0" fmla="*/ 92853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92853 w 1021143"/>
              <a:gd name="connsiteY4" fmla="*/ 0 h 153193"/>
              <a:gd name="connsiteX0" fmla="*/ 90004 w 1018294"/>
              <a:gd name="connsiteY0" fmla="*/ 0 h 153193"/>
              <a:gd name="connsiteX1" fmla="*/ 1008042 w 1018294"/>
              <a:gd name="connsiteY1" fmla="*/ 0 h 153193"/>
              <a:gd name="connsiteX2" fmla="*/ 1018294 w 1018294"/>
              <a:gd name="connsiteY2" fmla="*/ 153193 h 153193"/>
              <a:gd name="connsiteX3" fmla="*/ 0 w 1018294"/>
              <a:gd name="connsiteY3" fmla="*/ 142728 h 153193"/>
              <a:gd name="connsiteX4" fmla="*/ 90004 w 1018294"/>
              <a:gd name="connsiteY4" fmla="*/ 0 h 153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2" name="矩形 11"/>
          <p:cNvSpPr/>
          <p:nvPr/>
        </p:nvSpPr>
        <p:spPr>
          <a:xfrm>
            <a:off x="10614491" y="6847197"/>
            <a:ext cx="1128622" cy="413585"/>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3" name="Rectangle 4"/>
          <p:cNvSpPr txBox="1">
            <a:spLocks noChangeArrowheads="1"/>
          </p:cNvSpPr>
          <p:nvPr/>
        </p:nvSpPr>
        <p:spPr bwMode="auto">
          <a:xfrm>
            <a:off x="10528545" y="6847197"/>
            <a:ext cx="1214570" cy="413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95" tIns="48198" rIns="96395" bIns="481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base">
              <a:spcBef>
                <a:spcPct val="0"/>
              </a:spcBef>
              <a:spcAft>
                <a:spcPct val="0"/>
              </a:spcAft>
            </a:pPr>
            <a:r>
              <a:rPr lang="en-US" altLang="zh-CN" dirty="0">
                <a:solidFill>
                  <a:prstClr val="white"/>
                </a:solidFill>
                <a:latin typeface="方正兰亭超细黑简体" panose="02000000000000000000" pitchFamily="2" charset="-122"/>
                <a:ea typeface="方正兰亭超细黑简体" panose="02000000000000000000" pitchFamily="2" charset="-122"/>
              </a:rPr>
              <a:t>11</a:t>
            </a:r>
            <a:endParaRPr lang="zh-CN" altLang="en-US" dirty="0">
              <a:solidFill>
                <a:prstClr val="white"/>
              </a:solidFill>
              <a:latin typeface="方正兰亭超细黑简体" panose="02000000000000000000" pitchFamily="2" charset="-122"/>
              <a:ea typeface="方正兰亭超细黑简体" panose="02000000000000000000" pitchFamily="2" charset="-122"/>
            </a:endParaRPr>
          </a:p>
        </p:txBody>
      </p:sp>
      <p:sp>
        <p:nvSpPr>
          <p:cNvPr id="15" name="矩形 14"/>
          <p:cNvSpPr/>
          <p:nvPr/>
        </p:nvSpPr>
        <p:spPr>
          <a:xfrm>
            <a:off x="-98932" y="2249653"/>
            <a:ext cx="12956363" cy="2657416"/>
          </a:xfrm>
          <a:prstGeom prst="rect">
            <a:avLst/>
          </a:prstGeom>
          <a:solidFill>
            <a:srgbClr val="2F5EB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sp>
        <p:nvSpPr>
          <p:cNvPr id="16" name="Freeform 5"/>
          <p:cNvSpPr>
            <a:spLocks/>
          </p:cNvSpPr>
          <p:nvPr/>
        </p:nvSpPr>
        <p:spPr bwMode="auto">
          <a:xfrm>
            <a:off x="4535285" y="3015568"/>
            <a:ext cx="1248157" cy="112558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headEnd/>
            <a:tailEnd/>
          </a:ln>
          <a:effectLst>
            <a:innerShdw blurRad="63500" dist="50800" dir="13500000">
              <a:prstClr val="black">
                <a:alpha val="50000"/>
              </a:prstClr>
            </a:innerShdw>
          </a:effectLst>
          <a:extLst/>
        </p:spPr>
        <p:txBody>
          <a:bodyPr vert="horz" wrap="square" lIns="96395" tIns="48198" rIns="96395" bIns="48198" numCol="1" anchor="t" anchorCtr="0" compatLnSpc="1">
            <a:prstTxWarp prst="textNoShape">
              <a:avLst/>
            </a:prstTxWarp>
          </a:bodyPr>
          <a:lstStyle/>
          <a:p>
            <a:pPr fontAlgn="base">
              <a:spcBef>
                <a:spcPct val="0"/>
              </a:spcBef>
              <a:spcAft>
                <a:spcPct val="0"/>
              </a:spcAft>
            </a:pPr>
            <a:endParaRPr lang="zh-CN" altLang="en-US">
              <a:solidFill>
                <a:prstClr val="black"/>
              </a:solidFill>
            </a:endParaRPr>
          </a:p>
        </p:txBody>
      </p:sp>
      <p:cxnSp>
        <p:nvCxnSpPr>
          <p:cNvPr id="18" name="直接连接符 17"/>
          <p:cNvCxnSpPr/>
          <p:nvPr/>
        </p:nvCxnSpPr>
        <p:spPr>
          <a:xfrm>
            <a:off x="5977585" y="2939643"/>
            <a:ext cx="0" cy="1360019"/>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9" name="文本框 9"/>
          <p:cNvSpPr txBox="1"/>
          <p:nvPr/>
        </p:nvSpPr>
        <p:spPr>
          <a:xfrm>
            <a:off x="6341528" y="3286768"/>
            <a:ext cx="4643416" cy="462526"/>
          </a:xfrm>
          <a:prstGeom prst="rect">
            <a:avLst/>
          </a:prstGeom>
          <a:noFill/>
        </p:spPr>
        <p:txBody>
          <a:bodyPr wrap="square" lIns="72296" tIns="36148" rIns="72296" bIns="36148" rtlCol="0">
            <a:spAutoFit/>
          </a:bodyPr>
          <a:lstStyle/>
          <a:p>
            <a:pPr marL="0" lvl="1" indent="-182523" algn="ctr"/>
            <a:r>
              <a:rPr lang="en-US" altLang="zh-CN" sz="2500" b="1" dirty="0">
                <a:solidFill>
                  <a:prstClr val="white"/>
                </a:solidFill>
                <a:latin typeface="微软雅黑" pitchFamily="34" charset="-122"/>
                <a:ea typeface="微软雅黑" pitchFamily="34" charset="-122"/>
              </a:rPr>
              <a:t>04  </a:t>
            </a:r>
            <a:r>
              <a:rPr lang="zh-CN" altLang="en-US" sz="2500" b="1" dirty="0">
                <a:solidFill>
                  <a:prstClr val="white"/>
                </a:solidFill>
                <a:latin typeface="微软雅黑" pitchFamily="34" charset="-122"/>
                <a:ea typeface="微软雅黑" pitchFamily="34" charset="-122"/>
              </a:rPr>
              <a:t>接口文档与接口测试用例</a:t>
            </a:r>
          </a:p>
        </p:txBody>
      </p:sp>
      <p:sp>
        <p:nvSpPr>
          <p:cNvPr id="50" name="矩形 49"/>
          <p:cNvSpPr/>
          <p:nvPr/>
        </p:nvSpPr>
        <p:spPr>
          <a:xfrm>
            <a:off x="1323" y="744"/>
            <a:ext cx="1038404" cy="614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14" tIns="48207" rIns="96414" bIns="48207" rtlCol="0" anchor="ctr"/>
          <a:lstStyle/>
          <a:p>
            <a:pPr algn="ctr" fontAlgn="base">
              <a:spcBef>
                <a:spcPct val="0"/>
              </a:spcBef>
              <a:spcAft>
                <a:spcPct val="0"/>
              </a:spcAft>
            </a:pPr>
            <a:endParaRPr lang="zh-CN" altLang="en-US">
              <a:solidFill>
                <a:prstClr val="white"/>
              </a:solidFill>
            </a:endParaRPr>
          </a:p>
        </p:txBody>
      </p:sp>
      <p:grpSp>
        <p:nvGrpSpPr>
          <p:cNvPr id="51" name="组合 50"/>
          <p:cNvGrpSpPr/>
          <p:nvPr/>
        </p:nvGrpSpPr>
        <p:grpSpPr>
          <a:xfrm>
            <a:off x="204709" y="743"/>
            <a:ext cx="607284" cy="882240"/>
            <a:chOff x="841003" y="360040"/>
            <a:chExt cx="504056" cy="836712"/>
          </a:xfrm>
          <a:gradFill>
            <a:gsLst>
              <a:gs pos="0">
                <a:srgbClr val="0E1A40"/>
              </a:gs>
              <a:gs pos="100000">
                <a:srgbClr val="2F5EB0"/>
              </a:gs>
            </a:gsLst>
            <a:lin ang="13800000" scaled="0"/>
          </a:gradFill>
        </p:grpSpPr>
        <p:sp>
          <p:nvSpPr>
            <p:cNvPr id="52" name="矩形 51"/>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white"/>
                </a:solidFill>
              </a:endParaRPr>
            </a:p>
          </p:txBody>
        </p:sp>
        <p:sp>
          <p:nvSpPr>
            <p:cNvPr id="53" name="等腰三角形 52"/>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a:solidFill>
                  <a:prstClr val="white"/>
                </a:solidFill>
              </a:endParaRPr>
            </a:p>
          </p:txBody>
        </p:sp>
      </p:grpSp>
      <p:sp>
        <p:nvSpPr>
          <p:cNvPr id="54" name="文本框 9"/>
          <p:cNvSpPr txBox="1"/>
          <p:nvPr/>
        </p:nvSpPr>
        <p:spPr>
          <a:xfrm>
            <a:off x="887904" y="214190"/>
            <a:ext cx="2277317" cy="350070"/>
          </a:xfrm>
          <a:prstGeom prst="rect">
            <a:avLst/>
          </a:prstGeom>
          <a:noFill/>
        </p:spPr>
        <p:txBody>
          <a:bodyPr wrap="square" lIns="72296" tIns="36148" rIns="72296" bIns="36148" rtlCol="0">
            <a:spAutoFit/>
          </a:bodyPr>
          <a:lstStyle/>
          <a:p>
            <a:pPr marL="0" lvl="1" indent="-182523"/>
            <a:r>
              <a:rPr lang="zh-CN" altLang="en-US" dirty="0">
                <a:solidFill>
                  <a:srgbClr val="2F5EB0"/>
                </a:solidFill>
                <a:latin typeface="微软雅黑" pitchFamily="34" charset="-122"/>
                <a:ea typeface="微软雅黑" pitchFamily="34" charset="-122"/>
              </a:rPr>
              <a:t>第二章  </a:t>
            </a:r>
            <a:r>
              <a:rPr lang="en-US" altLang="zh-CN" b="1" dirty="0">
                <a:solidFill>
                  <a:srgbClr val="2F5EB0"/>
                </a:solidFill>
              </a:rPr>
              <a:t>SECTION</a:t>
            </a:r>
            <a:endParaRPr lang="en-US" altLang="ko-KR" kern="0" dirty="0">
              <a:solidFill>
                <a:srgbClr val="2F5EB0"/>
              </a:solidFill>
              <a:latin typeface="微软雅黑" pitchFamily="34" charset="-122"/>
              <a:ea typeface="微软雅黑" pitchFamily="34" charset="-122"/>
            </a:endParaRPr>
          </a:p>
        </p:txBody>
      </p:sp>
      <p:sp>
        <p:nvSpPr>
          <p:cNvPr id="56" name="KSO_Shape"/>
          <p:cNvSpPr>
            <a:spLocks/>
          </p:cNvSpPr>
          <p:nvPr/>
        </p:nvSpPr>
        <p:spPr bwMode="auto">
          <a:xfrm>
            <a:off x="4853842" y="3375234"/>
            <a:ext cx="632103" cy="482184"/>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rgbClr val="2F5EB0"/>
          </a:solidFill>
          <a:ln>
            <a:noFill/>
          </a:ln>
          <a:effectLst>
            <a:outerShdw blurRad="50800" dist="38100" dir="2700000" algn="tl" rotWithShape="0">
              <a:prstClr val="black">
                <a:alpha val="40000"/>
              </a:prstClr>
            </a:outerShdw>
          </a:effectLst>
          <a:extLst/>
        </p:spPr>
        <p:txBody>
          <a:bodyPr lIns="96414" tIns="48207" rIns="96414" bIns="48207" anchor="ctr">
            <a:scene3d>
              <a:camera prst="orthographicFront"/>
              <a:lightRig rig="threePt" dir="t"/>
            </a:scene3d>
            <a:sp3d contourW="12700">
              <a:contourClr>
                <a:srgbClr val="FFFFFF"/>
              </a:contourClr>
            </a:sp3d>
          </a:bodyPr>
          <a:lstStyle/>
          <a:p>
            <a:pPr algn="ctr" fontAlgn="base">
              <a:spcBef>
                <a:spcPct val="0"/>
              </a:spcBef>
              <a:spcAft>
                <a:spcPct val="0"/>
              </a:spcAft>
              <a:defRPr/>
            </a:pPr>
            <a:endParaRPr lang="zh-CN" altLang="en-US">
              <a:solidFill>
                <a:srgbClr val="1C666E"/>
              </a:solidFill>
            </a:endParaRPr>
          </a:p>
        </p:txBody>
      </p:sp>
      <p:sp>
        <p:nvSpPr>
          <p:cNvPr id="57" name="KSO_Shape"/>
          <p:cNvSpPr>
            <a:spLocks/>
          </p:cNvSpPr>
          <p:nvPr/>
        </p:nvSpPr>
        <p:spPr bwMode="auto">
          <a:xfrm>
            <a:off x="350324" y="276187"/>
            <a:ext cx="316052" cy="241093"/>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bg1"/>
          </a:solidFill>
          <a:ln>
            <a:noFill/>
          </a:ln>
          <a:effectLst>
            <a:outerShdw blurRad="50800" dist="38100" dir="2700000" algn="tl" rotWithShape="0">
              <a:prstClr val="black">
                <a:alpha val="40000"/>
              </a:prstClr>
            </a:outerShdw>
          </a:effectLst>
          <a:extLst/>
        </p:spPr>
        <p:txBody>
          <a:bodyPr lIns="96414" tIns="48207" rIns="96414" bIns="48207" anchor="ctr">
            <a:scene3d>
              <a:camera prst="orthographicFront"/>
              <a:lightRig rig="threePt" dir="t"/>
            </a:scene3d>
            <a:sp3d contourW="12700">
              <a:contourClr>
                <a:srgbClr val="FFFFFF"/>
              </a:contourClr>
            </a:sp3d>
          </a:bodyPr>
          <a:lstStyle/>
          <a:p>
            <a:pPr algn="ctr" fontAlgn="base">
              <a:spcBef>
                <a:spcPct val="0"/>
              </a:spcBef>
              <a:spcAft>
                <a:spcPct val="0"/>
              </a:spcAft>
              <a:defRPr/>
            </a:pPr>
            <a:endParaRPr lang="zh-CN" altLang="en-US">
              <a:solidFill>
                <a:srgbClr val="1C666E"/>
              </a:solidFill>
            </a:endParaRPr>
          </a:p>
        </p:txBody>
      </p:sp>
      <p:sp>
        <p:nvSpPr>
          <p:cNvPr id="58" name="TextBox 57"/>
          <p:cNvSpPr txBox="1"/>
          <p:nvPr/>
        </p:nvSpPr>
        <p:spPr>
          <a:xfrm>
            <a:off x="14249483" y="7413376"/>
            <a:ext cx="889398" cy="374429"/>
          </a:xfrm>
          <a:prstGeom prst="rect">
            <a:avLst/>
          </a:prstGeom>
          <a:noFill/>
        </p:spPr>
        <p:txBody>
          <a:bodyPr wrap="none" lIns="96414" tIns="48207" rIns="96414" bIns="48207" rtlCol="0">
            <a:spAutoFit/>
          </a:bodyPr>
          <a:lstStyle/>
          <a:p>
            <a:pPr fontAlgn="base">
              <a:spcBef>
                <a:spcPct val="0"/>
              </a:spcBef>
              <a:spcAft>
                <a:spcPct val="0"/>
              </a:spcAft>
            </a:pPr>
            <a:r>
              <a:rPr lang="zh-CN" altLang="en-US" dirty="0">
                <a:solidFill>
                  <a:prstClr val="black"/>
                </a:solidFill>
              </a:rPr>
              <a:t>延时符</a:t>
            </a:r>
          </a:p>
        </p:txBody>
      </p:sp>
    </p:spTree>
    <p:extLst>
      <p:ext uri="{BB962C8B-B14F-4D97-AF65-F5344CB8AC3E}">
        <p14:creationId xmlns:p14="http://schemas.microsoft.com/office/powerpoint/2010/main" val="1358191497"/>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fade">
                                      <p:cBhvr>
                                        <p:cTn id="33" dur="125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9" grpId="0"/>
      <p:bldP spid="56" grpId="0" animBg="1"/>
      <p:bldP spid="5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89" y="303958"/>
            <a:ext cx="6897148"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接口测试流程中的重点是什么？</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04</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grpSp>
        <p:nvGrpSpPr>
          <p:cNvPr id="7" name="组合 6"/>
          <p:cNvGrpSpPr/>
          <p:nvPr/>
        </p:nvGrpSpPr>
        <p:grpSpPr>
          <a:xfrm>
            <a:off x="3316402" y="2705024"/>
            <a:ext cx="4327791" cy="3341438"/>
            <a:chOff x="3778670" y="1197833"/>
            <a:chExt cx="1507427" cy="1558181"/>
          </a:xfrm>
        </p:grpSpPr>
        <p:grpSp>
          <p:nvGrpSpPr>
            <p:cNvPr id="8" name="组合 7"/>
            <p:cNvGrpSpPr/>
            <p:nvPr/>
          </p:nvGrpSpPr>
          <p:grpSpPr>
            <a:xfrm>
              <a:off x="3778670" y="1207760"/>
              <a:ext cx="1507427" cy="1548254"/>
              <a:chOff x="-2175792" y="3087687"/>
              <a:chExt cx="1524000" cy="1565276"/>
            </a:xfrm>
          </p:grpSpPr>
          <p:sp>
            <p:nvSpPr>
              <p:cNvPr id="10" name="Oval 12"/>
              <p:cNvSpPr>
                <a:spLocks noChangeArrowheads="1"/>
              </p:cNvSpPr>
              <p:nvPr/>
            </p:nvSpPr>
            <p:spPr bwMode="auto">
              <a:xfrm>
                <a:off x="-2175792" y="4076700"/>
                <a:ext cx="1524000" cy="576263"/>
              </a:xfrm>
              <a:prstGeom prst="ellipse">
                <a:avLst/>
              </a:prstGeom>
              <a:gradFill rotWithShape="1">
                <a:gsLst>
                  <a:gs pos="0">
                    <a:srgbClr val="000000"/>
                  </a:gs>
                  <a:gs pos="100000">
                    <a:srgbClr val="000000">
                      <a:gamma/>
                      <a:shade val="46275"/>
                      <a:invGamma/>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sz="2700" kern="0" dirty="0">
                  <a:solidFill>
                    <a:srgbClr val="FFFFFF"/>
                  </a:solidFill>
                  <a:latin typeface="Arial" charset="0"/>
                  <a:ea typeface="微软雅黑" panose="020B0503020204020204" pitchFamily="34" charset="-122"/>
                </a:endParaRPr>
              </a:p>
            </p:txBody>
          </p:sp>
          <p:sp>
            <p:nvSpPr>
              <p:cNvPr id="11" name="Oval 13"/>
              <p:cNvSpPr>
                <a:spLocks noChangeArrowheads="1"/>
              </p:cNvSpPr>
              <p:nvPr/>
            </p:nvSpPr>
            <p:spPr bwMode="auto">
              <a:xfrm>
                <a:off x="-2104355" y="3087687"/>
                <a:ext cx="1384300" cy="1370013"/>
              </a:xfrm>
              <a:prstGeom prst="ellipse">
                <a:avLst/>
              </a:prstGeom>
              <a:solidFill>
                <a:srgbClr val="2B83E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r>
                  <a:rPr lang="zh-CN" altLang="en-US" sz="3000" b="1" kern="0" dirty="0">
                    <a:solidFill>
                      <a:srgbClr val="FFFFFF"/>
                    </a:solidFill>
                    <a:latin typeface="微软雅黑"/>
                    <a:ea typeface="微软雅黑"/>
                  </a:rPr>
                  <a:t>测试用例！</a:t>
                </a:r>
                <a:endParaRPr lang="en-US" altLang="zh-CN" sz="3000" b="1" kern="0" dirty="0">
                  <a:solidFill>
                    <a:srgbClr val="FFFFFF"/>
                  </a:solidFill>
                  <a:latin typeface="微软雅黑"/>
                  <a:ea typeface="微软雅黑"/>
                </a:endParaRPr>
              </a:p>
            </p:txBody>
          </p:sp>
        </p:grpSp>
        <p:sp>
          <p:nvSpPr>
            <p:cNvPr id="9" name="Freeform 12"/>
            <p:cNvSpPr>
              <a:spLocks/>
            </p:cNvSpPr>
            <p:nvPr/>
          </p:nvSpPr>
          <p:spPr bwMode="auto">
            <a:xfrm>
              <a:off x="3930278" y="1197833"/>
              <a:ext cx="1214000" cy="402640"/>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gs>
                <a:gs pos="100000">
                  <a:srgbClr val="FFFFFF">
                    <a:gamma/>
                    <a:shade val="46275"/>
                    <a:invGamma/>
                    <a:alpha val="0"/>
                  </a:srgbClr>
                </a:gs>
              </a:gsLst>
              <a:lin ang="5400000" scaled="1"/>
            </a:gra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pPr>
                <a:defRPr/>
              </a:pPr>
              <a:endParaRPr lang="zh-CN" altLang="en-US" kern="0" dirty="0">
                <a:solidFill>
                  <a:srgbClr val="000000"/>
                </a:solidFill>
                <a:latin typeface="Arial" charset="0"/>
                <a:ea typeface="微软雅黑" panose="020B0503020204020204" pitchFamily="34" charset="-122"/>
              </a:endParaRPr>
            </a:p>
          </p:txBody>
        </p:sp>
      </p:grpSp>
    </p:spTree>
    <p:extLst>
      <p:ext uri="{BB962C8B-B14F-4D97-AF65-F5344CB8AC3E}">
        <p14:creationId xmlns:p14="http://schemas.microsoft.com/office/powerpoint/2010/main" val="277169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72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42"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89" y="303958"/>
            <a:ext cx="6897148"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为什么要设计测试用例？</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04</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grpSp>
        <p:nvGrpSpPr>
          <p:cNvPr id="7" name="组合 6"/>
          <p:cNvGrpSpPr/>
          <p:nvPr/>
        </p:nvGrpSpPr>
        <p:grpSpPr>
          <a:xfrm>
            <a:off x="1164652" y="1262130"/>
            <a:ext cx="1138766" cy="569500"/>
            <a:chOff x="465719" y="1295954"/>
            <a:chExt cx="1658494" cy="740511"/>
          </a:xfrm>
        </p:grpSpPr>
        <p:sp>
          <p:nvSpPr>
            <p:cNvPr id="8"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9BBB59"/>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9" name="Freeform 41"/>
            <p:cNvSpPr>
              <a:spLocks noEditPoints="1"/>
            </p:cNvSpPr>
            <p:nvPr/>
          </p:nvSpPr>
          <p:spPr bwMode="auto">
            <a:xfrm>
              <a:off x="1089592"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ysClr val="window" lastClr="CEEACA"/>
            </a:solidFill>
            <a:ln w="9525">
              <a:noFill/>
              <a:round/>
              <a:headEnd/>
              <a:tailEnd/>
            </a:ln>
          </p:spPr>
          <p:txBody>
            <a:bodyPr/>
            <a:lstStyle/>
            <a:p>
              <a:pPr defTabSz="964143" fontAlgn="auto">
                <a:spcBef>
                  <a:spcPts val="0"/>
                </a:spcBef>
                <a:spcAft>
                  <a:spcPts val="0"/>
                </a:spcAft>
                <a:defRPr/>
              </a:pPr>
              <a:endParaRPr lang="en-US" sz="34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11" name="TextBox 7"/>
          <p:cNvSpPr txBox="1"/>
          <p:nvPr/>
        </p:nvSpPr>
        <p:spPr>
          <a:xfrm>
            <a:off x="2329362" y="1388395"/>
            <a:ext cx="3744824" cy="42729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微软雅黑" panose="020B0503020204020204" pitchFamily="34" charset="-122"/>
                <a:ea typeface="微软雅黑" panose="020B0503020204020204" pitchFamily="34" charset="-122"/>
              </a:rPr>
              <a:t>（一）</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理清思路，避免漏测</a:t>
            </a:r>
          </a:p>
        </p:txBody>
      </p:sp>
      <p:grpSp>
        <p:nvGrpSpPr>
          <p:cNvPr id="12" name="组合 11"/>
          <p:cNvGrpSpPr/>
          <p:nvPr/>
        </p:nvGrpSpPr>
        <p:grpSpPr>
          <a:xfrm>
            <a:off x="1164651" y="3627348"/>
            <a:ext cx="1138766" cy="569500"/>
            <a:chOff x="465719" y="3291830"/>
            <a:chExt cx="1658494" cy="740511"/>
          </a:xfrm>
        </p:grpSpPr>
        <p:sp>
          <p:nvSpPr>
            <p:cNvPr id="13"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4F81BD">
                <a:lumMod val="75000"/>
              </a:srgbClr>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pic>
          <p:nvPicPr>
            <p:cNvPr id="14" name="Picture 2"/>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1171134"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xtBox 12"/>
          <p:cNvSpPr txBox="1"/>
          <p:nvPr/>
        </p:nvSpPr>
        <p:spPr>
          <a:xfrm>
            <a:off x="2329362" y="2603463"/>
            <a:ext cx="3744824" cy="42729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二</a:t>
            </a:r>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提高测试效率</a:t>
            </a:r>
          </a:p>
        </p:txBody>
      </p:sp>
      <p:sp>
        <p:nvSpPr>
          <p:cNvPr id="18" name="TextBox 14"/>
          <p:cNvSpPr txBox="1"/>
          <p:nvPr/>
        </p:nvSpPr>
        <p:spPr>
          <a:xfrm>
            <a:off x="2329362" y="3790172"/>
            <a:ext cx="3744824" cy="42729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三</a:t>
            </a:r>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跟进测试进度</a:t>
            </a:r>
          </a:p>
        </p:txBody>
      </p:sp>
      <p:grpSp>
        <p:nvGrpSpPr>
          <p:cNvPr id="19" name="Group 4"/>
          <p:cNvGrpSpPr/>
          <p:nvPr/>
        </p:nvGrpSpPr>
        <p:grpSpPr>
          <a:xfrm>
            <a:off x="1164651" y="2444739"/>
            <a:ext cx="1138766" cy="569500"/>
            <a:chOff x="1372486" y="3793072"/>
            <a:chExt cx="6146978" cy="2804667"/>
          </a:xfrm>
        </p:grpSpPr>
        <p:sp>
          <p:nvSpPr>
            <p:cNvPr id="20"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E8B218"/>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nvGrpSpPr>
            <p:cNvPr id="21" name="Group 2"/>
            <p:cNvGrpSpPr>
              <a:grpSpLocks/>
            </p:cNvGrpSpPr>
            <p:nvPr/>
          </p:nvGrpSpPr>
          <p:grpSpPr bwMode="auto">
            <a:xfrm>
              <a:off x="3531959" y="4060393"/>
              <a:ext cx="1906518" cy="1888205"/>
              <a:chOff x="1569458" y="688424"/>
              <a:chExt cx="334962" cy="331788"/>
            </a:xfrm>
            <a:solidFill>
              <a:sysClr val="window" lastClr="CEEACA"/>
            </a:solidFill>
          </p:grpSpPr>
          <p:sp>
            <p:nvSpPr>
              <p:cNvPr id="22"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3"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4"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5"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6"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7"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grpSp>
      <p:grpSp>
        <p:nvGrpSpPr>
          <p:cNvPr id="28" name="组合 27"/>
          <p:cNvGrpSpPr/>
          <p:nvPr/>
        </p:nvGrpSpPr>
        <p:grpSpPr>
          <a:xfrm>
            <a:off x="1190469" y="4809957"/>
            <a:ext cx="1138766" cy="569500"/>
            <a:chOff x="465719" y="1295954"/>
            <a:chExt cx="1658494" cy="740511"/>
          </a:xfrm>
        </p:grpSpPr>
        <p:sp>
          <p:nvSpPr>
            <p:cNvPr id="29"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00B050"/>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30" name="Freeform 41"/>
            <p:cNvSpPr>
              <a:spLocks noEditPoints="1"/>
            </p:cNvSpPr>
            <p:nvPr/>
          </p:nvSpPr>
          <p:spPr bwMode="auto">
            <a:xfrm>
              <a:off x="1089592"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ysClr val="window" lastClr="CEEACA"/>
            </a:solidFill>
            <a:ln w="9525">
              <a:noFill/>
              <a:round/>
              <a:headEnd/>
              <a:tailEnd/>
            </a:ln>
          </p:spPr>
          <p:txBody>
            <a:bodyPr/>
            <a:lstStyle/>
            <a:p>
              <a:pPr defTabSz="964143" fontAlgn="auto">
                <a:spcBef>
                  <a:spcPts val="0"/>
                </a:spcBef>
                <a:spcAft>
                  <a:spcPts val="0"/>
                </a:spcAft>
                <a:defRPr/>
              </a:pPr>
              <a:endParaRPr lang="en-US" sz="34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31" name="TextBox 7"/>
          <p:cNvSpPr txBox="1"/>
          <p:nvPr/>
        </p:nvSpPr>
        <p:spPr>
          <a:xfrm>
            <a:off x="2329362" y="4957658"/>
            <a:ext cx="3744824" cy="42729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四</a:t>
            </a:r>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告诉领导做过</a:t>
            </a:r>
          </a:p>
        </p:txBody>
      </p:sp>
      <p:grpSp>
        <p:nvGrpSpPr>
          <p:cNvPr id="33" name="Group 4"/>
          <p:cNvGrpSpPr/>
          <p:nvPr/>
        </p:nvGrpSpPr>
        <p:grpSpPr>
          <a:xfrm>
            <a:off x="1190469" y="5992567"/>
            <a:ext cx="1138766" cy="569500"/>
            <a:chOff x="1372486" y="3793072"/>
            <a:chExt cx="6146978" cy="2804667"/>
          </a:xfrm>
        </p:grpSpPr>
        <p:sp>
          <p:nvSpPr>
            <p:cNvPr id="34"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0070C0"/>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nvGrpSpPr>
            <p:cNvPr id="35" name="Group 2"/>
            <p:cNvGrpSpPr>
              <a:grpSpLocks/>
            </p:cNvGrpSpPr>
            <p:nvPr/>
          </p:nvGrpSpPr>
          <p:grpSpPr bwMode="auto">
            <a:xfrm>
              <a:off x="3531959" y="4060393"/>
              <a:ext cx="1906518" cy="1888205"/>
              <a:chOff x="1569458" y="688424"/>
              <a:chExt cx="334962" cy="331788"/>
            </a:xfrm>
            <a:solidFill>
              <a:sysClr val="window" lastClr="CEEACA"/>
            </a:solidFill>
          </p:grpSpPr>
          <p:sp>
            <p:nvSpPr>
              <p:cNvPr id="36"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37"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38"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39"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40"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41"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grpSp>
      <p:sp>
        <p:nvSpPr>
          <p:cNvPr id="42" name="TextBox 6"/>
          <p:cNvSpPr txBox="1"/>
          <p:nvPr/>
        </p:nvSpPr>
        <p:spPr>
          <a:xfrm>
            <a:off x="2656659" y="1783429"/>
            <a:ext cx="8556064" cy="815083"/>
          </a:xfrm>
          <a:prstGeom prst="rect">
            <a:avLst/>
          </a:prstGeom>
          <a:noFill/>
        </p:spPr>
        <p:txBody>
          <a:bodyPr wrap="square" lIns="121397" tIns="60700" rIns="121397" bIns="60700" rtlCol="0">
            <a:spAutoFit/>
          </a:bodyPr>
          <a:lstStyle/>
          <a:p>
            <a:pPr>
              <a:lnSpc>
                <a:spcPct val="150000"/>
              </a:lnSpc>
            </a:pPr>
            <a:r>
              <a:rPr lang="zh-CN" altLang="en-US" sz="1500" dirty="0">
                <a:solidFill>
                  <a:prstClr val="black"/>
                </a:solidFill>
                <a:latin typeface="微软雅黑" panose="020B0503020204020204" pitchFamily="34" charset="-122"/>
                <a:ea typeface="微软雅黑" panose="020B0503020204020204" pitchFamily="34" charset="-122"/>
              </a:rPr>
              <a:t>没有理清思路，就进行随机测试，在以后你会发现你一定有漏测的情况出现（一些关键的业务点），那么上线后难免会出现一些</a:t>
            </a:r>
            <a:r>
              <a:rPr lang="en-US" altLang="zh-CN" sz="1500" dirty="0">
                <a:solidFill>
                  <a:prstClr val="black"/>
                </a:solidFill>
                <a:latin typeface="微软雅黑" panose="020B0503020204020204" pitchFamily="34" charset="-122"/>
                <a:ea typeface="微软雅黑" panose="020B0503020204020204" pitchFamily="34" charset="-122"/>
              </a:rPr>
              <a:t>bug</a:t>
            </a:r>
          </a:p>
        </p:txBody>
      </p:sp>
      <p:sp>
        <p:nvSpPr>
          <p:cNvPr id="43" name="TextBox 6"/>
          <p:cNvSpPr txBox="1"/>
          <p:nvPr/>
        </p:nvSpPr>
        <p:spPr>
          <a:xfrm>
            <a:off x="2656659" y="2985920"/>
            <a:ext cx="8556064" cy="468834"/>
          </a:xfrm>
          <a:prstGeom prst="rect">
            <a:avLst/>
          </a:prstGeom>
          <a:noFill/>
        </p:spPr>
        <p:txBody>
          <a:bodyPr wrap="square" lIns="121397" tIns="60700" rIns="121397" bIns="60700" rtlCol="0">
            <a:spAutoFit/>
          </a:bodyPr>
          <a:lstStyle/>
          <a:p>
            <a:pPr>
              <a:lnSpc>
                <a:spcPct val="150000"/>
              </a:lnSpc>
            </a:pPr>
            <a:r>
              <a:rPr lang="zh-CN" altLang="en-US" sz="1500" dirty="0">
                <a:solidFill>
                  <a:prstClr val="black"/>
                </a:solidFill>
                <a:latin typeface="微软雅黑" panose="020B0503020204020204" pitchFamily="34" charset="-122"/>
                <a:ea typeface="微软雅黑" panose="020B0503020204020204" pitchFamily="34" charset="-122"/>
              </a:rPr>
              <a:t>当我们有了思路，后面就只需要按照这样的思路去测试就好了，这样的效率将会很高</a:t>
            </a:r>
            <a:endParaRPr lang="en-US" altLang="zh-CN" sz="1500" dirty="0">
              <a:solidFill>
                <a:prstClr val="black"/>
              </a:solidFill>
              <a:latin typeface="微软雅黑" panose="020B0503020204020204" pitchFamily="34" charset="-122"/>
              <a:ea typeface="微软雅黑" panose="020B0503020204020204" pitchFamily="34" charset="-122"/>
            </a:endParaRPr>
          </a:p>
        </p:txBody>
      </p:sp>
      <p:sp>
        <p:nvSpPr>
          <p:cNvPr id="44" name="TextBox 6"/>
          <p:cNvSpPr txBox="1"/>
          <p:nvPr/>
        </p:nvSpPr>
        <p:spPr>
          <a:xfrm>
            <a:off x="2656659" y="4169880"/>
            <a:ext cx="8556064" cy="468834"/>
          </a:xfrm>
          <a:prstGeom prst="rect">
            <a:avLst/>
          </a:prstGeom>
          <a:noFill/>
        </p:spPr>
        <p:txBody>
          <a:bodyPr wrap="square" lIns="121397" tIns="60700" rIns="121397" bIns="60700" rtlCol="0">
            <a:spAutoFit/>
          </a:bodyPr>
          <a:lstStyle/>
          <a:p>
            <a:pPr>
              <a:lnSpc>
                <a:spcPct val="150000"/>
              </a:lnSpc>
            </a:pPr>
            <a:r>
              <a:rPr lang="zh-CN" altLang="en-US" sz="1500" dirty="0">
                <a:solidFill>
                  <a:prstClr val="black"/>
                </a:solidFill>
                <a:latin typeface="微软雅黑" panose="020B0503020204020204" pitchFamily="34" charset="-122"/>
                <a:ea typeface="微软雅黑" panose="020B0503020204020204" pitchFamily="34" charset="-122"/>
              </a:rPr>
              <a:t>当领导问你进度时，你就能很方便的知道自己已经做了多少，还剩下多少</a:t>
            </a:r>
            <a:endParaRPr lang="en-US" altLang="zh-CN" sz="1500" dirty="0">
              <a:solidFill>
                <a:prstClr val="black"/>
              </a:solidFill>
              <a:latin typeface="微软雅黑" panose="020B0503020204020204" pitchFamily="34" charset="-122"/>
              <a:ea typeface="微软雅黑" panose="020B0503020204020204" pitchFamily="34" charset="-122"/>
            </a:endParaRPr>
          </a:p>
        </p:txBody>
      </p:sp>
      <p:sp>
        <p:nvSpPr>
          <p:cNvPr id="45" name="TextBox 6"/>
          <p:cNvSpPr txBox="1"/>
          <p:nvPr/>
        </p:nvSpPr>
        <p:spPr>
          <a:xfrm>
            <a:off x="2633067" y="5309006"/>
            <a:ext cx="8556064" cy="468834"/>
          </a:xfrm>
          <a:prstGeom prst="rect">
            <a:avLst/>
          </a:prstGeom>
          <a:noFill/>
        </p:spPr>
        <p:txBody>
          <a:bodyPr wrap="square" lIns="121397" tIns="60700" rIns="121397" bIns="60700" rtlCol="0">
            <a:spAutoFit/>
          </a:bodyPr>
          <a:lstStyle/>
          <a:p>
            <a:pPr>
              <a:lnSpc>
                <a:spcPct val="150000"/>
              </a:lnSpc>
            </a:pPr>
            <a:r>
              <a:rPr lang="zh-CN" altLang="en-US" sz="1500" dirty="0">
                <a:solidFill>
                  <a:prstClr val="black"/>
                </a:solidFill>
                <a:latin typeface="微软雅黑" panose="020B0503020204020204" pitchFamily="34" charset="-122"/>
                <a:ea typeface="微软雅黑" panose="020B0503020204020204" pitchFamily="34" charset="-122"/>
              </a:rPr>
              <a:t>如果项目上线了，出现了问题，追究责任的时候，如何避免这个问题呢？通过用例体现这个问题</a:t>
            </a:r>
            <a:endParaRPr lang="en-US" altLang="zh-CN" sz="1500" dirty="0">
              <a:solidFill>
                <a:prstClr val="black"/>
              </a:solidFill>
              <a:latin typeface="微软雅黑" panose="020B0503020204020204" pitchFamily="34" charset="-122"/>
              <a:ea typeface="微软雅黑" panose="020B0503020204020204" pitchFamily="34" charset="-122"/>
            </a:endParaRPr>
          </a:p>
        </p:txBody>
      </p:sp>
      <p:sp>
        <p:nvSpPr>
          <p:cNvPr id="46" name="TextBox 7"/>
          <p:cNvSpPr txBox="1"/>
          <p:nvPr/>
        </p:nvSpPr>
        <p:spPr>
          <a:xfrm>
            <a:off x="2329362" y="5840599"/>
            <a:ext cx="3744824" cy="42729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五</a:t>
            </a:r>
            <a:r>
              <a:rPr lang="zh-CN" altLang="zh-CN" sz="2200" b="1" dirty="0">
                <a:solidFill>
                  <a:srgbClr val="1F497D">
                    <a:lumMod val="75000"/>
                  </a:srgbClr>
                </a:solidFill>
                <a:latin typeface="微软雅黑" panose="020B0503020204020204" pitchFamily="34" charset="-122"/>
                <a:ea typeface="微软雅黑" panose="020B0503020204020204" pitchFamily="34" charset="-122"/>
              </a:rPr>
              <a:t>）</a:t>
            </a:r>
            <a:r>
              <a:rPr lang="zh-CN" altLang="en-US" sz="2200" b="1" dirty="0">
                <a:solidFill>
                  <a:srgbClr val="1F497D">
                    <a:lumMod val="75000"/>
                  </a:srgbClr>
                </a:solidFill>
                <a:latin typeface="微软雅黑" panose="020B0503020204020204" pitchFamily="34" charset="-122"/>
                <a:ea typeface="微软雅黑" panose="020B0503020204020204" pitchFamily="34" charset="-122"/>
              </a:rPr>
              <a:t>跟进重复性工作</a:t>
            </a:r>
          </a:p>
        </p:txBody>
      </p:sp>
      <p:sp>
        <p:nvSpPr>
          <p:cNvPr id="47" name="TextBox 6"/>
          <p:cNvSpPr txBox="1"/>
          <p:nvPr/>
        </p:nvSpPr>
        <p:spPr>
          <a:xfrm>
            <a:off x="2633066" y="6191948"/>
            <a:ext cx="9490771" cy="468834"/>
          </a:xfrm>
          <a:prstGeom prst="rect">
            <a:avLst/>
          </a:prstGeom>
          <a:noFill/>
        </p:spPr>
        <p:txBody>
          <a:bodyPr wrap="square" lIns="121397" tIns="60700" rIns="121397" bIns="60700" rtlCol="0">
            <a:spAutoFit/>
          </a:bodyPr>
          <a:lstStyle/>
          <a:p>
            <a:pPr>
              <a:lnSpc>
                <a:spcPct val="150000"/>
              </a:lnSpc>
            </a:pPr>
            <a:r>
              <a:rPr lang="zh-CN" altLang="en-US" sz="1500" dirty="0">
                <a:solidFill>
                  <a:prstClr val="black"/>
                </a:solidFill>
                <a:latin typeface="微软雅黑" panose="020B0503020204020204" pitchFamily="34" charset="-122"/>
                <a:ea typeface="微软雅黑" panose="020B0503020204020204" pitchFamily="34" charset="-122"/>
              </a:rPr>
              <a:t>如果让你大量的重复的去做一件事情，你能保证你做的一样吗？但是根据用例，就不会出现漏测的情况</a:t>
            </a:r>
            <a:endParaRPr lang="en-US" altLang="zh-CN" sz="1500"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9730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2000"/>
                            </p:stCondLst>
                            <p:childTnLst>
                              <p:par>
                                <p:cTn id="17" presetID="2" presetClass="entr" presetSubtype="8" decel="10000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3000"/>
                            </p:stCondLst>
                            <p:childTnLst>
                              <p:par>
                                <p:cTn id="26" presetID="2" presetClass="entr" presetSubtype="8" decel="100000"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0-#ppt_w/2"/>
                                          </p:val>
                                        </p:tav>
                                        <p:tav tm="100000">
                                          <p:val>
                                            <p:strVal val="#ppt_x"/>
                                          </p:val>
                                        </p:tav>
                                      </p:tavLst>
                                    </p:anim>
                                    <p:anim calcmode="lin" valueType="num">
                                      <p:cBhvr additive="base">
                                        <p:cTn id="29" dur="500" fill="hold"/>
                                        <p:tgtEl>
                                          <p:spTgt spid="19"/>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par>
                          <p:cTn id="34" fill="hold">
                            <p:stCondLst>
                              <p:cond delay="4000"/>
                            </p:stCondLst>
                            <p:childTnLst>
                              <p:par>
                                <p:cTn id="35" presetID="2" presetClass="entr" presetSubtype="8" decel="10000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10" presetClass="entr" presetSubtype="0"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par>
                          <p:cTn id="43" fill="hold">
                            <p:stCondLst>
                              <p:cond delay="5000"/>
                            </p:stCondLst>
                            <p:childTnLst>
                              <p:par>
                                <p:cTn id="44" presetID="2" presetClass="entr" presetSubtype="8" decel="100000"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additive="base">
                                        <p:cTn id="46" dur="500" fill="hold"/>
                                        <p:tgtEl>
                                          <p:spTgt spid="28"/>
                                        </p:tgtEl>
                                        <p:attrNameLst>
                                          <p:attrName>ppt_x</p:attrName>
                                        </p:attrNameLst>
                                      </p:cBhvr>
                                      <p:tavLst>
                                        <p:tav tm="0">
                                          <p:val>
                                            <p:strVal val="0-#ppt_w/2"/>
                                          </p:val>
                                        </p:tav>
                                        <p:tav tm="100000">
                                          <p:val>
                                            <p:strVal val="#ppt_x"/>
                                          </p:val>
                                        </p:tav>
                                      </p:tavLst>
                                    </p:anim>
                                    <p:anim calcmode="lin" valueType="num">
                                      <p:cBhvr additive="base">
                                        <p:cTn id="47" dur="500" fill="hold"/>
                                        <p:tgtEl>
                                          <p:spTgt spid="28"/>
                                        </p:tgtEl>
                                        <p:attrNameLst>
                                          <p:attrName>ppt_y</p:attrName>
                                        </p:attrNameLst>
                                      </p:cBhvr>
                                      <p:tavLst>
                                        <p:tav tm="0">
                                          <p:val>
                                            <p:strVal val="#ppt_y"/>
                                          </p:val>
                                        </p:tav>
                                        <p:tav tm="100000">
                                          <p:val>
                                            <p:strVal val="#ppt_y"/>
                                          </p:val>
                                        </p:tav>
                                      </p:tavLst>
                                    </p:anim>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par>
                          <p:cTn id="52" fill="hold">
                            <p:stCondLst>
                              <p:cond delay="6000"/>
                            </p:stCondLst>
                            <p:childTnLst>
                              <p:par>
                                <p:cTn id="53" presetID="2" presetClass="entr" presetSubtype="8" decel="100000"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0-#ppt_w/2"/>
                                          </p:val>
                                        </p:tav>
                                        <p:tav tm="100000">
                                          <p:val>
                                            <p:strVal val="#ppt_x"/>
                                          </p:val>
                                        </p:tav>
                                      </p:tavLst>
                                    </p:anim>
                                    <p:anim calcmode="lin" valueType="num">
                                      <p:cBhvr additive="base">
                                        <p:cTn id="56" dur="500" fill="hold"/>
                                        <p:tgtEl>
                                          <p:spTgt spid="33"/>
                                        </p:tgtEl>
                                        <p:attrNameLst>
                                          <p:attrName>ppt_y</p:attrName>
                                        </p:attrNameLst>
                                      </p:cBhvr>
                                      <p:tavLst>
                                        <p:tav tm="0">
                                          <p:val>
                                            <p:strVal val="#ppt_y"/>
                                          </p:val>
                                        </p:tav>
                                        <p:tav tm="100000">
                                          <p:val>
                                            <p:strVal val="#ppt_y"/>
                                          </p:val>
                                        </p:tav>
                                      </p:tavLst>
                                    </p:anim>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wipe(left)">
                                      <p:cBhvr>
                                        <p:cTn id="60" dur="750"/>
                                        <p:tgtEl>
                                          <p:spTgt spid="42"/>
                                        </p:tgtEl>
                                      </p:cBhvr>
                                    </p:animEffect>
                                  </p:childTnLst>
                                </p:cTn>
                              </p:par>
                            </p:childTnLst>
                          </p:cTn>
                        </p:par>
                        <p:par>
                          <p:cTn id="61" fill="hold">
                            <p:stCondLst>
                              <p:cond delay="7250"/>
                            </p:stCondLst>
                            <p:childTnLst>
                              <p:par>
                                <p:cTn id="62" presetID="22" presetClass="entr" presetSubtype="8"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wipe(left)">
                                      <p:cBhvr>
                                        <p:cTn id="64" dur="750"/>
                                        <p:tgtEl>
                                          <p:spTgt spid="43"/>
                                        </p:tgtEl>
                                      </p:cBhvr>
                                    </p:animEffect>
                                  </p:childTnLst>
                                </p:cTn>
                              </p:par>
                            </p:childTnLst>
                          </p:cTn>
                        </p:par>
                        <p:par>
                          <p:cTn id="65" fill="hold">
                            <p:stCondLst>
                              <p:cond delay="8000"/>
                            </p:stCondLst>
                            <p:childTnLst>
                              <p:par>
                                <p:cTn id="66" presetID="22" presetClass="entr" presetSubtype="8"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750"/>
                                        <p:tgtEl>
                                          <p:spTgt spid="44"/>
                                        </p:tgtEl>
                                      </p:cBhvr>
                                    </p:animEffect>
                                  </p:childTnLst>
                                </p:cTn>
                              </p:par>
                            </p:childTnLst>
                          </p:cTn>
                        </p:par>
                        <p:par>
                          <p:cTn id="69" fill="hold">
                            <p:stCondLst>
                              <p:cond delay="8750"/>
                            </p:stCondLst>
                            <p:childTnLst>
                              <p:par>
                                <p:cTn id="70" presetID="22" presetClass="entr" presetSubtype="8"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750"/>
                                        <p:tgtEl>
                                          <p:spTgt spid="45"/>
                                        </p:tgtEl>
                                      </p:cBhvr>
                                    </p:animEffect>
                                  </p:childTnLst>
                                </p:cTn>
                              </p:par>
                            </p:childTnLst>
                          </p:cTn>
                        </p:par>
                        <p:par>
                          <p:cTn id="73" fill="hold">
                            <p:stCondLst>
                              <p:cond delay="9500"/>
                            </p:stCondLst>
                            <p:childTnLst>
                              <p:par>
                                <p:cTn id="74" presetID="10"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500"/>
                                        <p:tgtEl>
                                          <p:spTgt spid="46"/>
                                        </p:tgtEl>
                                      </p:cBhvr>
                                    </p:animEffect>
                                  </p:childTnLst>
                                </p:cTn>
                              </p:par>
                            </p:childTnLst>
                          </p:cTn>
                        </p:par>
                        <p:par>
                          <p:cTn id="77" fill="hold">
                            <p:stCondLst>
                              <p:cond delay="10000"/>
                            </p:stCondLst>
                            <p:childTnLst>
                              <p:par>
                                <p:cTn id="78" presetID="22" presetClass="entr" presetSubtype="8" fill="hold" grpId="0" nodeType="after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wipe(left)">
                                      <p:cBhvr>
                                        <p:cTn id="80"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11" grpId="0"/>
      <p:bldP spid="16" grpId="0"/>
      <p:bldP spid="18" grpId="0"/>
      <p:bldP spid="31" grpId="0"/>
      <p:bldP spid="42" grpId="0"/>
      <p:bldP spid="43" grpId="0"/>
      <p:bldP spid="44" grpId="0"/>
      <p:bldP spid="45" grpId="0"/>
      <p:bldP spid="46" grpId="0"/>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p>
        </p:txBody>
      </p:sp>
      <p:grpSp>
        <p:nvGrpSpPr>
          <p:cNvPr id="3" name="组合 2"/>
          <p:cNvGrpSpPr/>
          <p:nvPr/>
        </p:nvGrpSpPr>
        <p:grpSpPr>
          <a:xfrm>
            <a:off x="695618" y="3564"/>
            <a:ext cx="1113557" cy="1236496"/>
            <a:chOff x="7414667" y="3750264"/>
            <a:chExt cx="871129" cy="967304"/>
          </a:xfrm>
        </p:grpSpPr>
        <p:sp>
          <p:nvSpPr>
            <p:cNvPr id="4" name="椭圆 3"/>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5"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00</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6" name="矩形 9"/>
          <p:cNvSpPr>
            <a:spLocks noChangeArrowheads="1"/>
          </p:cNvSpPr>
          <p:nvPr/>
        </p:nvSpPr>
        <p:spPr bwMode="auto">
          <a:xfrm>
            <a:off x="2066120" y="267270"/>
            <a:ext cx="10339919"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接口测试的优点？（接口测试给我们带来了哪些好处？）</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
        <p:nvSpPr>
          <p:cNvPr id="7" name="矩形 6"/>
          <p:cNvSpPr/>
          <p:nvPr/>
        </p:nvSpPr>
        <p:spPr>
          <a:xfrm>
            <a:off x="2396927" y="5247012"/>
            <a:ext cx="1077682" cy="45719"/>
          </a:xfrm>
          <a:prstGeom prst="rect">
            <a:avLst/>
          </a:prstGeom>
          <a:solidFill>
            <a:srgbClr val="002060"/>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3199"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8" name="矩形 7"/>
          <p:cNvSpPr/>
          <p:nvPr/>
        </p:nvSpPr>
        <p:spPr>
          <a:xfrm>
            <a:off x="2396927" y="3965107"/>
            <a:ext cx="1077682" cy="124253"/>
          </a:xfrm>
          <a:prstGeom prst="rect">
            <a:avLst/>
          </a:prstGeom>
          <a:solidFill>
            <a:srgbClr val="0070C0"/>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3199"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9" name="矩形 8"/>
          <p:cNvSpPr/>
          <p:nvPr/>
        </p:nvSpPr>
        <p:spPr>
          <a:xfrm>
            <a:off x="2396927" y="2800001"/>
            <a:ext cx="1077682" cy="78734"/>
          </a:xfrm>
          <a:prstGeom prst="rect">
            <a:avLst/>
          </a:prstGeom>
          <a:solidFill>
            <a:srgbClr val="00B0F0"/>
          </a:solidFill>
          <a:ln w="9525"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3199" b="0" i="0" u="none" strike="noStrike" kern="0" cap="none" spc="0" normalizeH="0" baseline="0" noProof="0" smtClean="0">
              <a:ln>
                <a:noFill/>
              </a:ln>
              <a:solidFill>
                <a:prstClr val="white"/>
              </a:solidFill>
              <a:effectLst/>
              <a:uLnTx/>
              <a:uFillTx/>
              <a:latin typeface="Calibri"/>
              <a:ea typeface="宋体" panose="02010600030101010101" pitchFamily="2" charset="-122"/>
            </a:endParaRPr>
          </a:p>
        </p:txBody>
      </p:sp>
      <p:sp>
        <p:nvSpPr>
          <p:cNvPr id="10" name="椭圆 9"/>
          <p:cNvSpPr/>
          <p:nvPr/>
        </p:nvSpPr>
        <p:spPr>
          <a:xfrm>
            <a:off x="3225132" y="2392189"/>
            <a:ext cx="907027" cy="907027"/>
          </a:xfrm>
          <a:prstGeom prst="ellipse">
            <a:avLst/>
          </a:prstGeom>
          <a:solidFill>
            <a:srgbClr val="00B0F0"/>
          </a:solidFill>
          <a:ln w="25400" cap="flat" cmpd="sng" algn="ctr">
            <a:noFill/>
            <a:prstDash val="solid"/>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199" b="0" i="0" u="none" strike="noStrike" kern="0" cap="none" spc="0" normalizeH="0" baseline="0" noProof="0" dirty="0" smtClean="0">
                <a:ln>
                  <a:noFill/>
                </a:ln>
                <a:solidFill>
                  <a:prstClr val="white"/>
                </a:solidFill>
                <a:effectLst/>
                <a:uLnTx/>
                <a:uFillTx/>
                <a:latin typeface="Calibri"/>
                <a:ea typeface="宋体" panose="02010600030101010101" pitchFamily="2" charset="-122"/>
              </a:rPr>
              <a:t>01</a:t>
            </a:r>
            <a:endParaRPr kumimoji="0" lang="zh-CN" altLang="en-US" sz="3199" b="0" i="0" u="none" strike="noStrike" kern="0" cap="none" spc="0" normalizeH="0" baseline="0" noProof="0" dirty="0" smtClean="0">
              <a:ln>
                <a:noFill/>
              </a:ln>
              <a:solidFill>
                <a:prstClr val="white"/>
              </a:solidFill>
              <a:effectLst/>
              <a:uLnTx/>
              <a:uFillTx/>
              <a:latin typeface="Calibri"/>
              <a:ea typeface="宋体" panose="02010600030101010101" pitchFamily="2" charset="-122"/>
            </a:endParaRPr>
          </a:p>
        </p:txBody>
      </p:sp>
      <p:sp>
        <p:nvSpPr>
          <p:cNvPr id="11" name="椭圆 10"/>
          <p:cNvSpPr/>
          <p:nvPr/>
        </p:nvSpPr>
        <p:spPr>
          <a:xfrm>
            <a:off x="3225132" y="3597924"/>
            <a:ext cx="907027" cy="907027"/>
          </a:xfrm>
          <a:prstGeom prst="ellipse">
            <a:avLst/>
          </a:prstGeom>
          <a:solidFill>
            <a:srgbClr val="0070C0"/>
          </a:solidFill>
          <a:ln w="25400" cap="flat" cmpd="sng" algn="ctr">
            <a:noFill/>
            <a:prstDash val="solid"/>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199" b="0" i="0" u="none" strike="noStrike" kern="0" cap="none" spc="0" normalizeH="0" baseline="0" noProof="0" dirty="0" smtClean="0">
                <a:ln>
                  <a:noFill/>
                </a:ln>
                <a:solidFill>
                  <a:prstClr val="white"/>
                </a:solidFill>
                <a:effectLst/>
                <a:uLnTx/>
                <a:uFillTx/>
                <a:latin typeface="Calibri"/>
                <a:ea typeface="宋体" panose="02010600030101010101" pitchFamily="2" charset="-122"/>
              </a:rPr>
              <a:t>02</a:t>
            </a:r>
            <a:endParaRPr kumimoji="0" lang="zh-CN" altLang="en-US" sz="3199" b="0" i="0" u="none" strike="noStrike" kern="0" cap="none" spc="0" normalizeH="0" baseline="0" noProof="0" dirty="0" smtClean="0">
              <a:ln>
                <a:noFill/>
              </a:ln>
              <a:solidFill>
                <a:prstClr val="white"/>
              </a:solidFill>
              <a:effectLst/>
              <a:uLnTx/>
              <a:uFillTx/>
              <a:latin typeface="Calibri"/>
              <a:ea typeface="宋体" panose="02010600030101010101" pitchFamily="2" charset="-122"/>
            </a:endParaRPr>
          </a:p>
        </p:txBody>
      </p:sp>
      <p:sp>
        <p:nvSpPr>
          <p:cNvPr id="12" name="椭圆 11"/>
          <p:cNvSpPr/>
          <p:nvPr/>
        </p:nvSpPr>
        <p:spPr>
          <a:xfrm>
            <a:off x="3225132" y="4770164"/>
            <a:ext cx="907027" cy="907027"/>
          </a:xfrm>
          <a:prstGeom prst="ellipse">
            <a:avLst/>
          </a:prstGeom>
          <a:solidFill>
            <a:srgbClr val="002060"/>
          </a:solidFill>
          <a:ln w="25400" cap="flat" cmpd="sng" algn="ctr">
            <a:noFill/>
            <a:prstDash val="solid"/>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199" b="0" i="0" u="none" strike="noStrike" kern="0" cap="none" spc="0" normalizeH="0" baseline="0" noProof="0" dirty="0" smtClean="0">
                <a:ln>
                  <a:noFill/>
                </a:ln>
                <a:solidFill>
                  <a:prstClr val="white"/>
                </a:solidFill>
                <a:effectLst/>
                <a:uLnTx/>
                <a:uFillTx/>
                <a:latin typeface="Calibri"/>
                <a:ea typeface="宋体" panose="02010600030101010101" pitchFamily="2" charset="-122"/>
              </a:rPr>
              <a:t>03</a:t>
            </a:r>
            <a:endParaRPr kumimoji="0" lang="zh-CN" altLang="en-US" sz="3199" b="0" i="0" u="none" strike="noStrike" kern="0" cap="none" spc="0" normalizeH="0" baseline="0" noProof="0" dirty="0" smtClean="0">
              <a:ln>
                <a:noFill/>
              </a:ln>
              <a:solidFill>
                <a:prstClr val="white"/>
              </a:solidFill>
              <a:effectLst/>
              <a:uLnTx/>
              <a:uFillTx/>
              <a:latin typeface="Calibri"/>
              <a:ea typeface="宋体" panose="02010600030101010101" pitchFamily="2" charset="-122"/>
            </a:endParaRPr>
          </a:p>
        </p:txBody>
      </p:sp>
      <p:sp>
        <p:nvSpPr>
          <p:cNvPr id="15" name="矩形 14"/>
          <p:cNvSpPr/>
          <p:nvPr/>
        </p:nvSpPr>
        <p:spPr>
          <a:xfrm>
            <a:off x="4485159" y="2413858"/>
            <a:ext cx="2829621" cy="465832"/>
          </a:xfrm>
          <a:prstGeom prst="rect">
            <a:avLst/>
          </a:prstGeom>
        </p:spPr>
        <p:txBody>
          <a:bodyPr wrap="none">
            <a:spAutoFit/>
          </a:bodyPr>
          <a:lstStyle/>
          <a:p>
            <a:pPr defTabSz="1218926" fontAlgn="auto">
              <a:lnSpc>
                <a:spcPct val="130000"/>
              </a:lnSpc>
              <a:spcBef>
                <a:spcPts val="0"/>
              </a:spcBef>
              <a:spcAft>
                <a:spcPts val="0"/>
              </a:spcAft>
              <a:defRPr/>
            </a:pPr>
            <a:r>
              <a:rPr lang="zh-CN" altLang="en-US" sz="1867" b="1" kern="0" dirty="0" smtClean="0">
                <a:solidFill>
                  <a:prstClr val="black">
                    <a:lumMod val="75000"/>
                    <a:lumOff val="25000"/>
                  </a:prstClr>
                </a:solidFill>
                <a:latin typeface="Calibri"/>
              </a:rPr>
              <a:t>节约时间，缩短项目时间</a:t>
            </a:r>
            <a:endParaRPr lang="en-US" altLang="zh-CN" sz="1867" b="1" kern="0" dirty="0">
              <a:solidFill>
                <a:prstClr val="black">
                  <a:lumMod val="75000"/>
                  <a:lumOff val="25000"/>
                </a:prstClr>
              </a:solidFill>
              <a:latin typeface="Calibri"/>
            </a:endParaRPr>
          </a:p>
        </p:txBody>
      </p:sp>
      <p:sp>
        <p:nvSpPr>
          <p:cNvPr id="18" name="矩形 17"/>
          <p:cNvSpPr/>
          <p:nvPr/>
        </p:nvSpPr>
        <p:spPr>
          <a:xfrm>
            <a:off x="4485159" y="3619356"/>
            <a:ext cx="1627369" cy="431015"/>
          </a:xfrm>
          <a:prstGeom prst="rect">
            <a:avLst/>
          </a:prstGeom>
        </p:spPr>
        <p:txBody>
          <a:bodyPr wrap="none">
            <a:spAutoFit/>
          </a:bodyPr>
          <a:lstStyle/>
          <a:p>
            <a:pPr defTabSz="1218926" fontAlgn="auto">
              <a:lnSpc>
                <a:spcPct val="130000"/>
              </a:lnSpc>
              <a:spcBef>
                <a:spcPts val="0"/>
              </a:spcBef>
              <a:spcAft>
                <a:spcPts val="0"/>
              </a:spcAft>
              <a:defRPr/>
            </a:pPr>
            <a:r>
              <a:rPr lang="zh-CN" altLang="en-US" sz="1867" b="1" kern="0" dirty="0" smtClean="0">
                <a:solidFill>
                  <a:prstClr val="black">
                    <a:lumMod val="75000"/>
                    <a:lumOff val="25000"/>
                  </a:prstClr>
                </a:solidFill>
                <a:latin typeface="Calibri"/>
              </a:rPr>
              <a:t>提高工作效率</a:t>
            </a:r>
            <a:endParaRPr lang="en-US" altLang="zh-CN" sz="1867" b="1" kern="0" dirty="0">
              <a:solidFill>
                <a:prstClr val="black">
                  <a:lumMod val="75000"/>
                  <a:lumOff val="25000"/>
                </a:prstClr>
              </a:solidFill>
              <a:latin typeface="Calibri"/>
            </a:endParaRPr>
          </a:p>
        </p:txBody>
      </p:sp>
      <p:sp>
        <p:nvSpPr>
          <p:cNvPr id="21" name="矩形 20"/>
          <p:cNvSpPr/>
          <p:nvPr/>
        </p:nvSpPr>
        <p:spPr>
          <a:xfrm>
            <a:off x="4485159" y="4824852"/>
            <a:ext cx="2108269" cy="465832"/>
          </a:xfrm>
          <a:prstGeom prst="rect">
            <a:avLst/>
          </a:prstGeom>
        </p:spPr>
        <p:txBody>
          <a:bodyPr wrap="none">
            <a:spAutoFit/>
          </a:bodyPr>
          <a:lstStyle/>
          <a:p>
            <a:pPr defTabSz="1218926" fontAlgn="auto">
              <a:lnSpc>
                <a:spcPct val="130000"/>
              </a:lnSpc>
              <a:spcBef>
                <a:spcPts val="0"/>
              </a:spcBef>
              <a:spcAft>
                <a:spcPts val="0"/>
              </a:spcAft>
              <a:defRPr/>
            </a:pPr>
            <a:r>
              <a:rPr lang="zh-CN" altLang="en-US" sz="1867" b="1" kern="0" dirty="0" smtClean="0">
                <a:solidFill>
                  <a:prstClr val="black">
                    <a:lumMod val="75000"/>
                    <a:lumOff val="25000"/>
                  </a:prstClr>
                </a:solidFill>
                <a:latin typeface="Calibri"/>
              </a:rPr>
              <a:t>提高系统的健壮性</a:t>
            </a:r>
            <a:endParaRPr lang="en-US" altLang="zh-CN" sz="1867" b="1" kern="0" dirty="0">
              <a:solidFill>
                <a:prstClr val="black">
                  <a:lumMod val="75000"/>
                  <a:lumOff val="25000"/>
                </a:prstClr>
              </a:solidFill>
              <a:latin typeface="Calibri"/>
            </a:endParaRPr>
          </a:p>
        </p:txBody>
      </p:sp>
    </p:spTree>
    <p:extLst>
      <p:ext uri="{BB962C8B-B14F-4D97-AF65-F5344CB8AC3E}">
        <p14:creationId xmlns:p14="http://schemas.microsoft.com/office/powerpoint/2010/main" val="1360130287"/>
      </p:ext>
    </p:extLst>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Effect>
                                      <p:cBhvr>
                                        <p:cTn id="13" dur="750"/>
                                        <p:tgtEl>
                                          <p:spTgt spid="6"/>
                                        </p:tgtEl>
                                      </p:cBhvr>
                                    </p:animEffect>
                                    <p:anim calcmode="lin" valueType="num">
                                      <p:cBhvr>
                                        <p:cTn id="14" dur="750" fill="hold"/>
                                        <p:tgtEl>
                                          <p:spTgt spid="6"/>
                                        </p:tgtEl>
                                        <p:attrNameLst>
                                          <p:attrName>ppt_x</p:attrName>
                                        </p:attrNameLst>
                                      </p:cBhvr>
                                      <p:tavLst>
                                        <p:tav tm="0">
                                          <p:val>
                                            <p:strVal val="#ppt_x"/>
                                          </p:val>
                                        </p:tav>
                                        <p:tav tm="100000">
                                          <p:val>
                                            <p:strVal val="#ppt_x"/>
                                          </p:val>
                                        </p:tav>
                                      </p:tavLst>
                                    </p:anim>
                                    <p:anim calcmode="lin" valueType="num">
                                      <p:cBhvr>
                                        <p:cTn id="15" dur="7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3050"/>
                            </p:stCondLst>
                            <p:childTnLst>
                              <p:par>
                                <p:cTn id="17" presetID="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10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2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par>
                          <p:cTn id="29" fill="hold">
                            <p:stCondLst>
                              <p:cond delay="3750"/>
                            </p:stCondLst>
                            <p:childTnLst>
                              <p:par>
                                <p:cTn id="30" presetID="53" presetClass="entr" presetSubtype="16"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P spid="7" grpId="0" animBg="1"/>
      <p:bldP spid="8" grpId="0" animBg="1"/>
      <p:bldP spid="9" grpId="0" animBg="1"/>
      <p:bldP spid="10" grpId="0" animBg="1"/>
      <p:bldP spid="11" grpId="0" animBg="1"/>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89" y="303958"/>
            <a:ext cx="6897148"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用例设计</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04</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cxnSp>
        <p:nvCxnSpPr>
          <p:cNvPr id="7" name="直接连接符 6"/>
          <p:cNvCxnSpPr/>
          <p:nvPr/>
        </p:nvCxnSpPr>
        <p:spPr>
          <a:xfrm>
            <a:off x="2769726" y="2503166"/>
            <a:ext cx="2245203" cy="2246477"/>
          </a:xfrm>
          <a:prstGeom prst="line">
            <a:avLst/>
          </a:prstGeom>
          <a:noFill/>
          <a:ln w="12700" cap="flat" cmpd="sng" algn="ctr">
            <a:solidFill>
              <a:srgbClr val="4F81BD">
                <a:lumMod val="75000"/>
              </a:srgbClr>
            </a:solidFill>
            <a:prstDash val="solid"/>
          </a:ln>
          <a:effectLst/>
        </p:spPr>
      </p:cxnSp>
      <p:cxnSp>
        <p:nvCxnSpPr>
          <p:cNvPr id="8" name="直接连接符 7"/>
          <p:cNvCxnSpPr/>
          <p:nvPr/>
        </p:nvCxnSpPr>
        <p:spPr>
          <a:xfrm flipH="1">
            <a:off x="1657522" y="2503166"/>
            <a:ext cx="1122603" cy="1123238"/>
          </a:xfrm>
          <a:prstGeom prst="line">
            <a:avLst/>
          </a:prstGeom>
          <a:noFill/>
          <a:ln w="12700" cap="flat" cmpd="sng" algn="ctr">
            <a:solidFill>
              <a:srgbClr val="4F81BD">
                <a:lumMod val="75000"/>
              </a:srgbClr>
            </a:solidFill>
            <a:prstDash val="solid"/>
          </a:ln>
          <a:effectLst/>
        </p:spPr>
      </p:cxnSp>
      <p:cxnSp>
        <p:nvCxnSpPr>
          <p:cNvPr id="9" name="直接连接符 8"/>
          <p:cNvCxnSpPr/>
          <p:nvPr/>
        </p:nvCxnSpPr>
        <p:spPr>
          <a:xfrm flipV="1">
            <a:off x="9464369" y="3626405"/>
            <a:ext cx="1122603" cy="1123238"/>
          </a:xfrm>
          <a:prstGeom prst="line">
            <a:avLst/>
          </a:prstGeom>
          <a:noFill/>
          <a:ln w="12700" cap="flat" cmpd="sng" algn="ctr">
            <a:solidFill>
              <a:srgbClr val="4F81BD">
                <a:lumMod val="75000"/>
              </a:srgbClr>
            </a:solidFill>
            <a:prstDash val="solid"/>
          </a:ln>
          <a:effectLst/>
        </p:spPr>
      </p:cxnSp>
      <p:cxnSp>
        <p:nvCxnSpPr>
          <p:cNvPr id="10" name="直接连接符 9"/>
          <p:cNvCxnSpPr/>
          <p:nvPr/>
        </p:nvCxnSpPr>
        <p:spPr>
          <a:xfrm flipH="1">
            <a:off x="5001673" y="2503166"/>
            <a:ext cx="2245203" cy="2246477"/>
          </a:xfrm>
          <a:prstGeom prst="line">
            <a:avLst/>
          </a:prstGeom>
          <a:noFill/>
          <a:ln w="12700" cap="flat" cmpd="sng" algn="ctr">
            <a:solidFill>
              <a:srgbClr val="4F81BD">
                <a:lumMod val="75000"/>
              </a:srgbClr>
            </a:solidFill>
            <a:prstDash val="solid"/>
          </a:ln>
          <a:effectLst/>
        </p:spPr>
      </p:cxnSp>
      <p:cxnSp>
        <p:nvCxnSpPr>
          <p:cNvPr id="11" name="直接连接符 10"/>
          <p:cNvCxnSpPr/>
          <p:nvPr/>
        </p:nvCxnSpPr>
        <p:spPr>
          <a:xfrm>
            <a:off x="7232552" y="2503166"/>
            <a:ext cx="2245203" cy="2246477"/>
          </a:xfrm>
          <a:prstGeom prst="line">
            <a:avLst/>
          </a:prstGeom>
          <a:noFill/>
          <a:ln w="12700" cap="flat" cmpd="sng" algn="ctr">
            <a:solidFill>
              <a:srgbClr val="4F81BD">
                <a:lumMod val="75000"/>
              </a:srgbClr>
            </a:solidFill>
            <a:prstDash val="solid"/>
          </a:ln>
          <a:effectLst/>
        </p:spPr>
      </p:cxnSp>
      <p:grpSp>
        <p:nvGrpSpPr>
          <p:cNvPr id="12" name="组合 11"/>
          <p:cNvGrpSpPr/>
          <p:nvPr/>
        </p:nvGrpSpPr>
        <p:grpSpPr>
          <a:xfrm>
            <a:off x="1675049" y="2917613"/>
            <a:ext cx="2226362" cy="2227626"/>
            <a:chOff x="1369994" y="2067694"/>
            <a:chExt cx="1584176" cy="1584176"/>
          </a:xfrm>
          <a:solidFill>
            <a:srgbClr val="2B83E5"/>
          </a:solidFill>
        </p:grpSpPr>
        <p:sp>
          <p:nvSpPr>
            <p:cNvPr id="13" name="菱形 12"/>
            <p:cNvSpPr/>
            <p:nvPr/>
          </p:nvSpPr>
          <p:spPr>
            <a:xfrm>
              <a:off x="1369994" y="2067694"/>
              <a:ext cx="1584176" cy="1584176"/>
            </a:xfrm>
            <a:prstGeom prst="diamond">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2100" kern="0">
                <a:solidFill>
                  <a:prstClr val="white"/>
                </a:solidFill>
                <a:latin typeface="微软雅黑" panose="020B0503020204020204" pitchFamily="34" charset="-122"/>
                <a:ea typeface="微软雅黑" panose="020B0503020204020204" pitchFamily="34" charset="-122"/>
              </a:endParaRPr>
            </a:p>
          </p:txBody>
        </p:sp>
        <p:sp>
          <p:nvSpPr>
            <p:cNvPr id="14" name="TextBox 32"/>
            <p:cNvSpPr txBox="1"/>
            <p:nvPr/>
          </p:nvSpPr>
          <p:spPr>
            <a:xfrm flipH="1">
              <a:off x="1887955" y="2717231"/>
              <a:ext cx="523409" cy="300082"/>
            </a:xfrm>
            <a:prstGeom prst="rect">
              <a:avLst/>
            </a:prstGeom>
            <a:grpFill/>
          </p:spPr>
          <p:txBody>
            <a:bodyPr wrap="none" rtlCol="0">
              <a:spAutoFit/>
            </a:bodyPr>
            <a:lstStyle/>
            <a:p>
              <a:pPr defTabSz="964143" fontAlgn="auto">
                <a:spcBef>
                  <a:spcPts val="0"/>
                </a:spcBef>
                <a:spcAft>
                  <a:spcPts val="0"/>
                </a:spcAft>
                <a:defRPr/>
              </a:pPr>
              <a:r>
                <a:rPr lang="zh-CN" altLang="en-US" sz="2100" kern="0" dirty="0">
                  <a:solidFill>
                    <a:prstClr val="white"/>
                  </a:solidFill>
                  <a:latin typeface="微软雅黑" panose="020B0503020204020204" pitchFamily="34" charset="-122"/>
                  <a:ea typeface="微软雅黑" panose="020B0503020204020204" pitchFamily="34" charset="-122"/>
                </a:rPr>
                <a:t>功能</a:t>
              </a:r>
            </a:p>
          </p:txBody>
        </p:sp>
      </p:grpSp>
      <p:grpSp>
        <p:nvGrpSpPr>
          <p:cNvPr id="15" name="组合 14"/>
          <p:cNvGrpSpPr/>
          <p:nvPr/>
        </p:nvGrpSpPr>
        <p:grpSpPr>
          <a:xfrm>
            <a:off x="3920151" y="2107568"/>
            <a:ext cx="2226362" cy="2227626"/>
            <a:chOff x="3029144" y="1491630"/>
            <a:chExt cx="1584176" cy="1584176"/>
          </a:xfrm>
          <a:solidFill>
            <a:srgbClr val="92D050"/>
          </a:solidFill>
        </p:grpSpPr>
        <p:sp>
          <p:nvSpPr>
            <p:cNvPr id="16" name="菱形 15"/>
            <p:cNvSpPr/>
            <p:nvPr/>
          </p:nvSpPr>
          <p:spPr>
            <a:xfrm>
              <a:off x="3029144" y="1491630"/>
              <a:ext cx="1584176" cy="1584176"/>
            </a:xfrm>
            <a:prstGeom prst="diamond">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2100" kern="0">
                <a:solidFill>
                  <a:prstClr val="white"/>
                </a:solidFill>
                <a:latin typeface="微软雅黑" panose="020B0503020204020204" pitchFamily="34" charset="-122"/>
                <a:ea typeface="微软雅黑" panose="020B0503020204020204" pitchFamily="34" charset="-122"/>
              </a:endParaRPr>
            </a:p>
          </p:txBody>
        </p:sp>
        <p:sp>
          <p:nvSpPr>
            <p:cNvPr id="17" name="TextBox 35"/>
            <p:cNvSpPr txBox="1"/>
            <p:nvPr/>
          </p:nvSpPr>
          <p:spPr>
            <a:xfrm flipH="1">
              <a:off x="3355902" y="2085404"/>
              <a:ext cx="908269" cy="300082"/>
            </a:xfrm>
            <a:prstGeom prst="rect">
              <a:avLst/>
            </a:prstGeom>
            <a:grpFill/>
          </p:spPr>
          <p:txBody>
            <a:bodyPr wrap="none" rtlCol="0">
              <a:spAutoFit/>
            </a:bodyPr>
            <a:lstStyle/>
            <a:p>
              <a:pPr defTabSz="964143" fontAlgn="auto">
                <a:spcBef>
                  <a:spcPts val="0"/>
                </a:spcBef>
                <a:spcAft>
                  <a:spcPts val="0"/>
                </a:spcAft>
                <a:defRPr/>
              </a:pPr>
              <a:r>
                <a:rPr lang="zh-CN" altLang="en-US" sz="2100" kern="0" dirty="0">
                  <a:solidFill>
                    <a:prstClr val="white"/>
                  </a:solidFill>
                  <a:latin typeface="微软雅黑" panose="020B0503020204020204" pitchFamily="34" charset="-122"/>
                  <a:ea typeface="微软雅黑" panose="020B0503020204020204" pitchFamily="34" charset="-122"/>
                </a:rPr>
                <a:t>逻辑业务</a:t>
              </a:r>
            </a:p>
          </p:txBody>
        </p:sp>
      </p:grpSp>
      <p:grpSp>
        <p:nvGrpSpPr>
          <p:cNvPr id="18" name="组合 17"/>
          <p:cNvGrpSpPr/>
          <p:nvPr/>
        </p:nvGrpSpPr>
        <p:grpSpPr>
          <a:xfrm>
            <a:off x="6153779" y="2917613"/>
            <a:ext cx="2226362" cy="2227626"/>
            <a:chOff x="4577170" y="2067694"/>
            <a:chExt cx="1584176" cy="1584176"/>
          </a:xfrm>
          <a:solidFill>
            <a:srgbClr val="FFC000"/>
          </a:solidFill>
        </p:grpSpPr>
        <p:sp>
          <p:nvSpPr>
            <p:cNvPr id="19" name="菱形 18"/>
            <p:cNvSpPr/>
            <p:nvPr/>
          </p:nvSpPr>
          <p:spPr>
            <a:xfrm>
              <a:off x="4577170" y="2067694"/>
              <a:ext cx="1584176" cy="1584176"/>
            </a:xfrm>
            <a:prstGeom prst="diamond">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2100" kern="0">
                <a:solidFill>
                  <a:prstClr val="white"/>
                </a:solidFill>
                <a:latin typeface="微软雅黑" panose="020B0503020204020204" pitchFamily="34" charset="-122"/>
                <a:ea typeface="微软雅黑" panose="020B0503020204020204" pitchFamily="34" charset="-122"/>
              </a:endParaRPr>
            </a:p>
          </p:txBody>
        </p:sp>
        <p:sp>
          <p:nvSpPr>
            <p:cNvPr id="20" name="TextBox 38"/>
            <p:cNvSpPr txBox="1"/>
            <p:nvPr/>
          </p:nvSpPr>
          <p:spPr>
            <a:xfrm flipH="1">
              <a:off x="5142950" y="2717232"/>
              <a:ext cx="523409" cy="300082"/>
            </a:xfrm>
            <a:prstGeom prst="rect">
              <a:avLst/>
            </a:prstGeom>
            <a:grpFill/>
          </p:spPr>
          <p:txBody>
            <a:bodyPr wrap="none" rtlCol="0">
              <a:spAutoFit/>
            </a:bodyPr>
            <a:lstStyle/>
            <a:p>
              <a:pPr defTabSz="964143" fontAlgn="auto">
                <a:spcBef>
                  <a:spcPts val="0"/>
                </a:spcBef>
                <a:spcAft>
                  <a:spcPts val="0"/>
                </a:spcAft>
                <a:defRPr/>
              </a:pPr>
              <a:r>
                <a:rPr lang="zh-CN" altLang="en-US" sz="2100" kern="0" dirty="0">
                  <a:solidFill>
                    <a:prstClr val="white"/>
                  </a:solidFill>
                  <a:latin typeface="微软雅黑" panose="020B0503020204020204" pitchFamily="34" charset="-122"/>
                  <a:ea typeface="微软雅黑" panose="020B0503020204020204" pitchFamily="34" charset="-122"/>
                </a:rPr>
                <a:t>异常</a:t>
              </a:r>
            </a:p>
          </p:txBody>
        </p:sp>
      </p:grpSp>
      <p:grpSp>
        <p:nvGrpSpPr>
          <p:cNvPr id="21" name="组合 20"/>
          <p:cNvGrpSpPr/>
          <p:nvPr/>
        </p:nvGrpSpPr>
        <p:grpSpPr>
          <a:xfrm>
            <a:off x="8371837" y="2107568"/>
            <a:ext cx="2226362" cy="2227626"/>
            <a:chOff x="6145277" y="1491630"/>
            <a:chExt cx="1584176" cy="1584176"/>
          </a:xfrm>
          <a:solidFill>
            <a:srgbClr val="7030A0"/>
          </a:solidFill>
        </p:grpSpPr>
        <p:sp>
          <p:nvSpPr>
            <p:cNvPr id="22" name="菱形 21"/>
            <p:cNvSpPr/>
            <p:nvPr/>
          </p:nvSpPr>
          <p:spPr>
            <a:xfrm>
              <a:off x="6145277" y="1491630"/>
              <a:ext cx="1584176" cy="1584176"/>
            </a:xfrm>
            <a:prstGeom prst="diamond">
              <a:avLst/>
            </a:prstGeom>
            <a:grpFill/>
            <a:ln w="25400" cap="flat" cmpd="sng" algn="ctr">
              <a:noFill/>
              <a:prstDash val="solid"/>
            </a:ln>
            <a:effectLst/>
          </p:spPr>
          <p:txBody>
            <a:bodyPr rtlCol="0" anchor="ctr"/>
            <a:lstStyle/>
            <a:p>
              <a:pPr algn="ctr" defTabSz="964143" fontAlgn="auto">
                <a:spcBef>
                  <a:spcPts val="0"/>
                </a:spcBef>
                <a:spcAft>
                  <a:spcPts val="0"/>
                </a:spcAft>
                <a:defRPr/>
              </a:pPr>
              <a:endParaRPr lang="zh-CN" altLang="en-US" sz="2100" kern="0">
                <a:solidFill>
                  <a:prstClr val="white"/>
                </a:solidFill>
                <a:latin typeface="微软雅黑" panose="020B0503020204020204" pitchFamily="34" charset="-122"/>
                <a:ea typeface="微软雅黑" panose="020B0503020204020204" pitchFamily="34" charset="-122"/>
              </a:endParaRPr>
            </a:p>
          </p:txBody>
        </p:sp>
        <p:sp>
          <p:nvSpPr>
            <p:cNvPr id="23" name="TextBox 41"/>
            <p:cNvSpPr txBox="1"/>
            <p:nvPr/>
          </p:nvSpPr>
          <p:spPr>
            <a:xfrm flipH="1">
              <a:off x="6714145" y="2177172"/>
              <a:ext cx="523409" cy="300082"/>
            </a:xfrm>
            <a:prstGeom prst="rect">
              <a:avLst/>
            </a:prstGeom>
            <a:grpFill/>
          </p:spPr>
          <p:txBody>
            <a:bodyPr wrap="none" rtlCol="0">
              <a:spAutoFit/>
            </a:bodyPr>
            <a:lstStyle/>
            <a:p>
              <a:pPr defTabSz="964143" fontAlgn="auto">
                <a:spcBef>
                  <a:spcPts val="0"/>
                </a:spcBef>
                <a:spcAft>
                  <a:spcPts val="0"/>
                </a:spcAft>
                <a:defRPr/>
              </a:pPr>
              <a:r>
                <a:rPr lang="zh-CN" altLang="en-US" sz="2100" kern="0" dirty="0">
                  <a:solidFill>
                    <a:prstClr val="white"/>
                  </a:solidFill>
                  <a:latin typeface="微软雅黑" panose="020B0503020204020204" pitchFamily="34" charset="-122"/>
                  <a:ea typeface="微软雅黑" panose="020B0503020204020204" pitchFamily="34" charset="-122"/>
                </a:rPr>
                <a:t>安全</a:t>
              </a:r>
            </a:p>
          </p:txBody>
        </p:sp>
      </p:grpSp>
    </p:spTree>
    <p:extLst>
      <p:ext uri="{BB962C8B-B14F-4D97-AF65-F5344CB8AC3E}">
        <p14:creationId xmlns:p14="http://schemas.microsoft.com/office/powerpoint/2010/main" val="63518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975"/>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475"/>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300"/>
                                        <p:tgtEl>
                                          <p:spTgt spid="8"/>
                                        </p:tgtEl>
                                      </p:cBhvr>
                                    </p:animEffect>
                                  </p:childTnLst>
                                </p:cTn>
                              </p:par>
                            </p:childTnLst>
                          </p:cTn>
                        </p:par>
                        <p:par>
                          <p:cTn id="20" fill="hold">
                            <p:stCondLst>
                              <p:cond delay="1775"/>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300"/>
                                        <p:tgtEl>
                                          <p:spTgt spid="7"/>
                                        </p:tgtEl>
                                      </p:cBhvr>
                                    </p:animEffect>
                                  </p:childTnLst>
                                </p:cTn>
                              </p:par>
                            </p:childTnLst>
                          </p:cTn>
                        </p:par>
                        <p:par>
                          <p:cTn id="24" fill="hold">
                            <p:stCondLst>
                              <p:cond delay="2075"/>
                            </p:stCondLst>
                            <p:childTnLst>
                              <p:par>
                                <p:cTn id="25" presetID="22" presetClass="entr" presetSubtype="8"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300"/>
                                        <p:tgtEl>
                                          <p:spTgt spid="10"/>
                                        </p:tgtEl>
                                      </p:cBhvr>
                                    </p:animEffect>
                                  </p:childTnLst>
                                </p:cTn>
                              </p:par>
                            </p:childTnLst>
                          </p:cTn>
                        </p:par>
                        <p:par>
                          <p:cTn id="28" fill="hold">
                            <p:stCondLst>
                              <p:cond delay="2375"/>
                            </p:stCondLst>
                            <p:childTnLst>
                              <p:par>
                                <p:cTn id="29" presetID="22" presetClass="entr" presetSubtype="8"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300"/>
                                        <p:tgtEl>
                                          <p:spTgt spid="11"/>
                                        </p:tgtEl>
                                      </p:cBhvr>
                                    </p:animEffect>
                                  </p:childTnLst>
                                </p:cTn>
                              </p:par>
                            </p:childTnLst>
                          </p:cTn>
                        </p:par>
                        <p:par>
                          <p:cTn id="32" fill="hold">
                            <p:stCondLst>
                              <p:cond delay="2675"/>
                            </p:stCondLst>
                            <p:childTnLst>
                              <p:par>
                                <p:cTn id="33" presetID="22" presetClass="entr" presetSubtype="8"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300"/>
                                        <p:tgtEl>
                                          <p:spTgt spid="9"/>
                                        </p:tgtEl>
                                      </p:cBhvr>
                                    </p:animEffect>
                                  </p:childTnLst>
                                </p:cTn>
                              </p:par>
                            </p:childTnLst>
                          </p:cTn>
                        </p:par>
                        <p:par>
                          <p:cTn id="36" fill="hold">
                            <p:stCondLst>
                              <p:cond delay="2975"/>
                            </p:stCondLst>
                            <p:childTnLst>
                              <p:par>
                                <p:cTn id="37" presetID="47" presetClass="entr" presetSubtype="0"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800"/>
                                        <p:tgtEl>
                                          <p:spTgt spid="12"/>
                                        </p:tgtEl>
                                      </p:cBhvr>
                                    </p:animEffect>
                                    <p:anim calcmode="lin" valueType="num">
                                      <p:cBhvr>
                                        <p:cTn id="40" dur="800" fill="hold"/>
                                        <p:tgtEl>
                                          <p:spTgt spid="12"/>
                                        </p:tgtEl>
                                        <p:attrNameLst>
                                          <p:attrName>ppt_x</p:attrName>
                                        </p:attrNameLst>
                                      </p:cBhvr>
                                      <p:tavLst>
                                        <p:tav tm="0">
                                          <p:val>
                                            <p:strVal val="#ppt_x"/>
                                          </p:val>
                                        </p:tav>
                                        <p:tav tm="100000">
                                          <p:val>
                                            <p:strVal val="#ppt_x"/>
                                          </p:val>
                                        </p:tav>
                                      </p:tavLst>
                                    </p:anim>
                                    <p:anim calcmode="lin" valueType="num">
                                      <p:cBhvr>
                                        <p:cTn id="41" dur="800" fill="hold"/>
                                        <p:tgtEl>
                                          <p:spTgt spid="12"/>
                                        </p:tgtEl>
                                        <p:attrNameLst>
                                          <p:attrName>ppt_y</p:attrName>
                                        </p:attrNameLst>
                                      </p:cBhvr>
                                      <p:tavLst>
                                        <p:tav tm="0">
                                          <p:val>
                                            <p:strVal val="#ppt_y-.1"/>
                                          </p:val>
                                        </p:tav>
                                        <p:tav tm="100000">
                                          <p:val>
                                            <p:strVal val="#ppt_y"/>
                                          </p:val>
                                        </p:tav>
                                      </p:tavLst>
                                    </p:anim>
                                  </p:childTnLst>
                                </p:cTn>
                              </p:par>
                            </p:childTnLst>
                          </p:cTn>
                        </p:par>
                        <p:par>
                          <p:cTn id="42" fill="hold">
                            <p:stCondLst>
                              <p:cond delay="3775"/>
                            </p:stCondLst>
                            <p:childTnLst>
                              <p:par>
                                <p:cTn id="43" presetID="42" presetClass="entr" presetSubtype="0"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800"/>
                                        <p:tgtEl>
                                          <p:spTgt spid="15"/>
                                        </p:tgtEl>
                                      </p:cBhvr>
                                    </p:animEffect>
                                    <p:anim calcmode="lin" valueType="num">
                                      <p:cBhvr>
                                        <p:cTn id="46" dur="800" fill="hold"/>
                                        <p:tgtEl>
                                          <p:spTgt spid="15"/>
                                        </p:tgtEl>
                                        <p:attrNameLst>
                                          <p:attrName>ppt_x</p:attrName>
                                        </p:attrNameLst>
                                      </p:cBhvr>
                                      <p:tavLst>
                                        <p:tav tm="0">
                                          <p:val>
                                            <p:strVal val="#ppt_x"/>
                                          </p:val>
                                        </p:tav>
                                        <p:tav tm="100000">
                                          <p:val>
                                            <p:strVal val="#ppt_x"/>
                                          </p:val>
                                        </p:tav>
                                      </p:tavLst>
                                    </p:anim>
                                    <p:anim calcmode="lin" valueType="num">
                                      <p:cBhvr>
                                        <p:cTn id="47" dur="800" fill="hold"/>
                                        <p:tgtEl>
                                          <p:spTgt spid="15"/>
                                        </p:tgtEl>
                                        <p:attrNameLst>
                                          <p:attrName>ppt_y</p:attrName>
                                        </p:attrNameLst>
                                      </p:cBhvr>
                                      <p:tavLst>
                                        <p:tav tm="0">
                                          <p:val>
                                            <p:strVal val="#ppt_y+.1"/>
                                          </p:val>
                                        </p:tav>
                                        <p:tav tm="100000">
                                          <p:val>
                                            <p:strVal val="#ppt_y"/>
                                          </p:val>
                                        </p:tav>
                                      </p:tavLst>
                                    </p:anim>
                                  </p:childTnLst>
                                </p:cTn>
                              </p:par>
                            </p:childTnLst>
                          </p:cTn>
                        </p:par>
                        <p:par>
                          <p:cTn id="48" fill="hold">
                            <p:stCondLst>
                              <p:cond delay="4575"/>
                            </p:stCondLst>
                            <p:childTnLst>
                              <p:par>
                                <p:cTn id="49" presetID="47"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800"/>
                                        <p:tgtEl>
                                          <p:spTgt spid="18"/>
                                        </p:tgtEl>
                                      </p:cBhvr>
                                    </p:animEffect>
                                    <p:anim calcmode="lin" valueType="num">
                                      <p:cBhvr>
                                        <p:cTn id="52" dur="800" fill="hold"/>
                                        <p:tgtEl>
                                          <p:spTgt spid="18"/>
                                        </p:tgtEl>
                                        <p:attrNameLst>
                                          <p:attrName>ppt_x</p:attrName>
                                        </p:attrNameLst>
                                      </p:cBhvr>
                                      <p:tavLst>
                                        <p:tav tm="0">
                                          <p:val>
                                            <p:strVal val="#ppt_x"/>
                                          </p:val>
                                        </p:tav>
                                        <p:tav tm="100000">
                                          <p:val>
                                            <p:strVal val="#ppt_x"/>
                                          </p:val>
                                        </p:tav>
                                      </p:tavLst>
                                    </p:anim>
                                    <p:anim calcmode="lin" valueType="num">
                                      <p:cBhvr>
                                        <p:cTn id="53" dur="800" fill="hold"/>
                                        <p:tgtEl>
                                          <p:spTgt spid="18"/>
                                        </p:tgtEl>
                                        <p:attrNameLst>
                                          <p:attrName>ppt_y</p:attrName>
                                        </p:attrNameLst>
                                      </p:cBhvr>
                                      <p:tavLst>
                                        <p:tav tm="0">
                                          <p:val>
                                            <p:strVal val="#ppt_y-.1"/>
                                          </p:val>
                                        </p:tav>
                                        <p:tav tm="100000">
                                          <p:val>
                                            <p:strVal val="#ppt_y"/>
                                          </p:val>
                                        </p:tav>
                                      </p:tavLst>
                                    </p:anim>
                                  </p:childTnLst>
                                </p:cTn>
                              </p:par>
                            </p:childTnLst>
                          </p:cTn>
                        </p:par>
                        <p:par>
                          <p:cTn id="54" fill="hold">
                            <p:stCondLst>
                              <p:cond delay="5375"/>
                            </p:stCondLst>
                            <p:childTnLst>
                              <p:par>
                                <p:cTn id="55" presetID="42" presetClass="entr" presetSubtype="0"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800"/>
                                        <p:tgtEl>
                                          <p:spTgt spid="21"/>
                                        </p:tgtEl>
                                      </p:cBhvr>
                                    </p:animEffect>
                                    <p:anim calcmode="lin" valueType="num">
                                      <p:cBhvr>
                                        <p:cTn id="58" dur="800" fill="hold"/>
                                        <p:tgtEl>
                                          <p:spTgt spid="21"/>
                                        </p:tgtEl>
                                        <p:attrNameLst>
                                          <p:attrName>ppt_x</p:attrName>
                                        </p:attrNameLst>
                                      </p:cBhvr>
                                      <p:tavLst>
                                        <p:tav tm="0">
                                          <p:val>
                                            <p:strVal val="#ppt_x"/>
                                          </p:val>
                                        </p:tav>
                                        <p:tav tm="100000">
                                          <p:val>
                                            <p:strVal val="#ppt_x"/>
                                          </p:val>
                                        </p:tav>
                                      </p:tavLst>
                                    </p:anim>
                                    <p:anim calcmode="lin" valueType="num">
                                      <p:cBhvr>
                                        <p:cTn id="59" dur="8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89" y="303958"/>
            <a:ext cx="6897148"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用例设计</a:t>
            </a: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功能用例设计</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04</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7" name="矩形 6"/>
          <p:cNvSpPr/>
          <p:nvPr/>
        </p:nvSpPr>
        <p:spPr>
          <a:xfrm>
            <a:off x="1444567" y="4207518"/>
            <a:ext cx="759177" cy="128548"/>
          </a:xfrm>
          <a:prstGeom prst="rect">
            <a:avLst/>
          </a:prstGeom>
          <a:solidFill>
            <a:srgbClr val="00B0F0"/>
          </a:solidFill>
          <a:ln w="9525" cap="flat" cmpd="sng" algn="ctr">
            <a:noFill/>
            <a:prstDash val="solid"/>
          </a:ln>
          <a:effectLst>
            <a:outerShdw blurRad="50800" dist="38100" dir="5400000" algn="t" rotWithShape="0">
              <a:prstClr val="black">
                <a:alpha val="40000"/>
              </a:prstClr>
            </a:outerShdw>
          </a:effectLst>
        </p:spPr>
        <p:txBody>
          <a:bodyPr lIns="96414" tIns="48207" rIns="96414" bIns="48207" rtlCol="0" anchor="ctr"/>
          <a:lstStyle/>
          <a:p>
            <a:pPr algn="ctr" defTabSz="964143" fontAlgn="auto">
              <a:spcBef>
                <a:spcPts val="0"/>
              </a:spcBef>
              <a:spcAft>
                <a:spcPts val="0"/>
              </a:spcAft>
              <a:defRPr/>
            </a:pPr>
            <a:endParaRPr kumimoji="1" lang="zh-CN" altLang="en-US" sz="3400" kern="0">
              <a:solidFill>
                <a:prstClr val="white"/>
              </a:solidFill>
              <a:latin typeface="Calibri"/>
            </a:endParaRPr>
          </a:p>
        </p:txBody>
      </p:sp>
      <p:sp>
        <p:nvSpPr>
          <p:cNvPr id="8" name="矩形 7"/>
          <p:cNvSpPr/>
          <p:nvPr/>
        </p:nvSpPr>
        <p:spPr>
          <a:xfrm>
            <a:off x="1444567" y="2478178"/>
            <a:ext cx="759177" cy="125477"/>
          </a:xfrm>
          <a:prstGeom prst="rect">
            <a:avLst/>
          </a:prstGeom>
          <a:solidFill>
            <a:srgbClr val="92D050"/>
          </a:solidFill>
          <a:ln w="9525" cap="flat" cmpd="sng" algn="ctr">
            <a:noFill/>
            <a:prstDash val="solid"/>
          </a:ln>
          <a:effectLst>
            <a:outerShdw blurRad="50800" dist="38100" dir="5400000" algn="t" rotWithShape="0">
              <a:prstClr val="black">
                <a:alpha val="40000"/>
              </a:prstClr>
            </a:outerShdw>
          </a:effectLst>
        </p:spPr>
        <p:txBody>
          <a:bodyPr lIns="96414" tIns="48207" rIns="96414" bIns="48207" rtlCol="0" anchor="ctr"/>
          <a:lstStyle/>
          <a:p>
            <a:pPr algn="ctr" defTabSz="964143" fontAlgn="auto">
              <a:spcBef>
                <a:spcPts val="0"/>
              </a:spcBef>
              <a:spcAft>
                <a:spcPts val="0"/>
              </a:spcAft>
              <a:defRPr/>
            </a:pPr>
            <a:endParaRPr kumimoji="1" lang="zh-CN" altLang="en-US" sz="3400" kern="0">
              <a:solidFill>
                <a:prstClr val="white"/>
              </a:solidFill>
              <a:latin typeface="Calibri"/>
            </a:endParaRPr>
          </a:p>
        </p:txBody>
      </p:sp>
      <p:sp>
        <p:nvSpPr>
          <p:cNvPr id="9" name="椭圆 8"/>
          <p:cNvSpPr/>
          <p:nvPr/>
        </p:nvSpPr>
        <p:spPr>
          <a:xfrm>
            <a:off x="2175480" y="2113383"/>
            <a:ext cx="956381" cy="933723"/>
          </a:xfrm>
          <a:prstGeom prst="ellipse">
            <a:avLst/>
          </a:prstGeom>
          <a:solidFill>
            <a:srgbClr val="92D050"/>
          </a:solidFill>
          <a:ln w="25400" cap="flat" cmpd="sng" algn="ctr">
            <a:noFill/>
            <a:prstDash val="solid"/>
          </a:ln>
          <a:effectLst>
            <a:outerShdw blurRad="63500" sx="102000" sy="102000" algn="ctr" rotWithShape="0">
              <a:prstClr val="black">
                <a:alpha val="40000"/>
              </a:prstClr>
            </a:outerShdw>
          </a:effectLst>
        </p:spPr>
        <p:txBody>
          <a:bodyPr lIns="96414" tIns="48207" rIns="96414" bIns="48207" rtlCol="0" anchor="ctr"/>
          <a:lstStyle/>
          <a:p>
            <a:pPr algn="ctr" defTabSz="964143" fontAlgn="auto">
              <a:spcBef>
                <a:spcPts val="0"/>
              </a:spcBef>
              <a:spcAft>
                <a:spcPts val="0"/>
              </a:spcAft>
              <a:defRPr/>
            </a:pPr>
            <a:r>
              <a:rPr lang="en-US" altLang="zh-CN" sz="3400" kern="0" dirty="0">
                <a:solidFill>
                  <a:prstClr val="white"/>
                </a:solidFill>
                <a:latin typeface="Calibri"/>
              </a:rPr>
              <a:t>01</a:t>
            </a:r>
            <a:endParaRPr lang="zh-CN" altLang="en-US" sz="3400" kern="0" dirty="0">
              <a:solidFill>
                <a:prstClr val="white"/>
              </a:solidFill>
              <a:latin typeface="Calibri"/>
            </a:endParaRPr>
          </a:p>
        </p:txBody>
      </p:sp>
      <p:sp>
        <p:nvSpPr>
          <p:cNvPr id="10" name="椭圆 9"/>
          <p:cNvSpPr/>
          <p:nvPr/>
        </p:nvSpPr>
        <p:spPr>
          <a:xfrm>
            <a:off x="2175480" y="3817783"/>
            <a:ext cx="956381" cy="956578"/>
          </a:xfrm>
          <a:prstGeom prst="ellipse">
            <a:avLst/>
          </a:prstGeom>
          <a:solidFill>
            <a:srgbClr val="00B0F0"/>
          </a:solidFill>
          <a:ln w="25400" cap="flat" cmpd="sng" algn="ctr">
            <a:noFill/>
            <a:prstDash val="solid"/>
          </a:ln>
          <a:effectLst>
            <a:outerShdw blurRad="63500" sx="102000" sy="102000" algn="ctr" rotWithShape="0">
              <a:prstClr val="black">
                <a:alpha val="40000"/>
              </a:prstClr>
            </a:outerShdw>
          </a:effectLst>
        </p:spPr>
        <p:txBody>
          <a:bodyPr lIns="96414" tIns="48207" rIns="96414" bIns="48207" rtlCol="0" anchor="ctr"/>
          <a:lstStyle/>
          <a:p>
            <a:pPr algn="ctr" defTabSz="964143" fontAlgn="auto">
              <a:spcBef>
                <a:spcPts val="0"/>
              </a:spcBef>
              <a:spcAft>
                <a:spcPts val="0"/>
              </a:spcAft>
              <a:defRPr/>
            </a:pPr>
            <a:r>
              <a:rPr lang="en-US" altLang="zh-CN" sz="3400" kern="0" dirty="0">
                <a:solidFill>
                  <a:prstClr val="white"/>
                </a:solidFill>
                <a:latin typeface="Calibri"/>
              </a:rPr>
              <a:t>02</a:t>
            </a:r>
            <a:endParaRPr lang="zh-CN" altLang="en-US" sz="3400" kern="0" dirty="0">
              <a:solidFill>
                <a:prstClr val="white"/>
              </a:solidFill>
              <a:latin typeface="Calibri"/>
            </a:endParaRPr>
          </a:p>
        </p:txBody>
      </p:sp>
      <p:grpSp>
        <p:nvGrpSpPr>
          <p:cNvPr id="11" name="组 10"/>
          <p:cNvGrpSpPr/>
          <p:nvPr/>
        </p:nvGrpSpPr>
        <p:grpSpPr>
          <a:xfrm>
            <a:off x="3686152" y="2113385"/>
            <a:ext cx="4261746" cy="785858"/>
            <a:chOff x="247498" y="2041376"/>
            <a:chExt cx="3032066" cy="558992"/>
          </a:xfrm>
        </p:grpSpPr>
        <p:sp>
          <p:nvSpPr>
            <p:cNvPr id="12" name="文本框 11"/>
            <p:cNvSpPr txBox="1"/>
            <p:nvPr/>
          </p:nvSpPr>
          <p:spPr>
            <a:xfrm>
              <a:off x="247498" y="2331049"/>
              <a:ext cx="3032066" cy="2693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验证功能是否实现了。</a:t>
              </a:r>
            </a:p>
          </p:txBody>
        </p:sp>
        <p:sp>
          <p:nvSpPr>
            <p:cNvPr id="13" name="矩形 12"/>
            <p:cNvSpPr/>
            <p:nvPr/>
          </p:nvSpPr>
          <p:spPr>
            <a:xfrm>
              <a:off x="247498" y="2041376"/>
              <a:ext cx="1233081" cy="350282"/>
            </a:xfrm>
            <a:prstGeom prst="rect">
              <a:avLst/>
            </a:prstGeom>
          </p:spPr>
          <p:txBody>
            <a:bodyPr wrap="none">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功能是否正常</a:t>
              </a:r>
              <a:endParaRPr lang="en-US" altLang="zh-CN" sz="2000" b="1" kern="0" dirty="0">
                <a:solidFill>
                  <a:prstClr val="black">
                    <a:lumMod val="75000"/>
                    <a:lumOff val="25000"/>
                  </a:prstClr>
                </a:solidFill>
              </a:endParaRPr>
            </a:p>
          </p:txBody>
        </p:sp>
      </p:grpSp>
      <p:grpSp>
        <p:nvGrpSpPr>
          <p:cNvPr id="14" name="组 13"/>
          <p:cNvGrpSpPr/>
          <p:nvPr/>
        </p:nvGrpSpPr>
        <p:grpSpPr>
          <a:xfrm>
            <a:off x="3686152" y="3840390"/>
            <a:ext cx="4261746" cy="1348346"/>
            <a:chOff x="247498" y="2041376"/>
            <a:chExt cx="3032066" cy="959097"/>
          </a:xfrm>
        </p:grpSpPr>
        <p:sp>
          <p:nvSpPr>
            <p:cNvPr id="15" name="文本框 14"/>
            <p:cNvSpPr txBox="1"/>
            <p:nvPr/>
          </p:nvSpPr>
          <p:spPr>
            <a:xfrm>
              <a:off x="247498" y="2331049"/>
              <a:ext cx="3032066" cy="66942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以登录为例，如果接口文档中写的是</a:t>
              </a:r>
              <a:r>
                <a:rPr lang="en-US" altLang="zh-CN" sz="1400" dirty="0" err="1">
                  <a:solidFill>
                    <a:prstClr val="black">
                      <a:lumMod val="75000"/>
                      <a:lumOff val="25000"/>
                    </a:prstClr>
                  </a:solidFill>
                  <a:latin typeface="Century Gothic"/>
                  <a:ea typeface="微软雅黑"/>
                </a:rPr>
                <a:t>loginname</a:t>
              </a:r>
              <a:r>
                <a:rPr lang="zh-CN" altLang="en-US" sz="1400" dirty="0">
                  <a:solidFill>
                    <a:prstClr val="black">
                      <a:lumMod val="75000"/>
                      <a:lumOff val="25000"/>
                    </a:prstClr>
                  </a:solidFill>
                  <a:latin typeface="Century Gothic"/>
                  <a:ea typeface="微软雅黑"/>
                </a:rPr>
                <a:t>，开发却将参数写成了</a:t>
              </a:r>
              <a:r>
                <a:rPr lang="en-US" altLang="zh-CN" sz="1400" dirty="0">
                  <a:solidFill>
                    <a:prstClr val="black">
                      <a:lumMod val="75000"/>
                      <a:lumOff val="25000"/>
                    </a:prstClr>
                  </a:solidFill>
                  <a:latin typeface="Century Gothic"/>
                  <a:ea typeface="微软雅黑"/>
                </a:rPr>
                <a:t>username</a:t>
              </a:r>
              <a:r>
                <a:rPr lang="zh-CN" altLang="en-US" sz="1400" dirty="0">
                  <a:solidFill>
                    <a:prstClr val="black">
                      <a:lumMod val="75000"/>
                      <a:lumOff val="25000"/>
                    </a:prstClr>
                  </a:solidFill>
                  <a:latin typeface="Century Gothic"/>
                  <a:ea typeface="微软雅黑"/>
                </a:rPr>
                <a:t>，虽然接口实现了，也是不对的</a:t>
              </a:r>
            </a:p>
          </p:txBody>
        </p:sp>
        <p:sp>
          <p:nvSpPr>
            <p:cNvPr id="16" name="矩形 15"/>
            <p:cNvSpPr/>
            <p:nvPr/>
          </p:nvSpPr>
          <p:spPr>
            <a:xfrm>
              <a:off x="247498" y="2041376"/>
              <a:ext cx="2334779" cy="350281"/>
            </a:xfrm>
            <a:prstGeom prst="rect">
              <a:avLst/>
            </a:prstGeom>
          </p:spPr>
          <p:txBody>
            <a:bodyPr wrap="none">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功能是否按照接口文档实现</a:t>
              </a:r>
              <a:endParaRPr lang="en-US" altLang="zh-CN" sz="2000" b="1" kern="0" dirty="0">
                <a:solidFill>
                  <a:prstClr val="black">
                    <a:lumMod val="75000"/>
                    <a:lumOff val="25000"/>
                  </a:prstClr>
                </a:solidFill>
              </a:endParaRPr>
            </a:p>
          </p:txBody>
        </p:sp>
      </p:grpSp>
    </p:spTree>
    <p:extLst>
      <p:ext uri="{BB962C8B-B14F-4D97-AF65-F5344CB8AC3E}">
        <p14:creationId xmlns:p14="http://schemas.microsoft.com/office/powerpoint/2010/main" val="124457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2000"/>
                            </p:stCondLst>
                            <p:childTnLst>
                              <p:par>
                                <p:cTn id="17" presetID="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10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2600"/>
                            </p:stCondLst>
                            <p:childTnLst>
                              <p:par>
                                <p:cTn id="26" presetID="53" presetClass="entr" presetSubtype="16"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par>
                          <p:cTn id="36" fill="hold">
                            <p:stCondLst>
                              <p:cond delay="3100"/>
                            </p:stCondLst>
                            <p:childTnLst>
                              <p:par>
                                <p:cTn id="37" presetID="42" presetClass="entr" presetSubtype="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7" grpId="0" animBg="1"/>
      <p:bldP spid="8" grpId="0" animBg="1"/>
      <p:bldP spid="9" grpId="0"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89" y="303958"/>
            <a:ext cx="6897148"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用例设计</a:t>
            </a: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逻辑业务</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04</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7" name="Freeform 26"/>
          <p:cNvSpPr>
            <a:spLocks/>
          </p:cNvSpPr>
          <p:nvPr/>
        </p:nvSpPr>
        <p:spPr bwMode="auto">
          <a:xfrm rot="2687105">
            <a:off x="2082097" y="2898453"/>
            <a:ext cx="1723029" cy="1728676"/>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rgbClr val="00B0F0"/>
          </a:solidFill>
          <a:ln w="9525">
            <a:noFill/>
            <a:round/>
            <a:headEnd/>
            <a:tailEnd/>
          </a:ln>
        </p:spPr>
        <p:txBody>
          <a:bodyPr vert="horz" wrap="square" lIns="128520" tIns="64259" rIns="128520" bIns="64259" numCol="1" anchor="t" anchorCtr="0" compatLnSpc="1">
            <a:prstTxWarp prst="textNoShape">
              <a:avLst/>
            </a:prstTxWarp>
          </a:bodyPr>
          <a:lstStyle/>
          <a:p>
            <a:endParaRPr lang="zh-CN" altLang="en-US">
              <a:solidFill>
                <a:prstClr val="black"/>
              </a:solidFill>
              <a:latin typeface="宋体" panose="02010600030101010101" pitchFamily="2" charset="-122"/>
            </a:endParaRPr>
          </a:p>
        </p:txBody>
      </p:sp>
      <p:sp>
        <p:nvSpPr>
          <p:cNvPr id="8" name="椭圆 7"/>
          <p:cNvSpPr/>
          <p:nvPr/>
        </p:nvSpPr>
        <p:spPr>
          <a:xfrm>
            <a:off x="2465421" y="3084732"/>
            <a:ext cx="956381" cy="933723"/>
          </a:xfrm>
          <a:prstGeom prst="ellipse">
            <a:avLst/>
          </a:prstGeom>
          <a:solidFill>
            <a:srgbClr val="00B0F0"/>
          </a:solidFill>
          <a:ln w="25400" cap="flat" cmpd="sng" algn="ctr">
            <a:noFill/>
            <a:prstDash val="solid"/>
          </a:ln>
          <a:effectLst>
            <a:outerShdw blurRad="63500" sx="102000" sy="102000" algn="ctr" rotWithShape="0">
              <a:prstClr val="black">
                <a:alpha val="40000"/>
              </a:prstClr>
            </a:outerShdw>
          </a:effectLst>
        </p:spPr>
        <p:txBody>
          <a:bodyPr lIns="96414" tIns="48207" rIns="96414" bIns="48207" rtlCol="0" anchor="ctr"/>
          <a:lstStyle/>
          <a:p>
            <a:pPr algn="ctr" defTabSz="964143" fontAlgn="auto">
              <a:spcBef>
                <a:spcPts val="0"/>
              </a:spcBef>
              <a:spcAft>
                <a:spcPts val="0"/>
              </a:spcAft>
              <a:defRPr/>
            </a:pPr>
            <a:r>
              <a:rPr lang="en-US" altLang="zh-CN" sz="3400" kern="0" dirty="0">
                <a:solidFill>
                  <a:prstClr val="white"/>
                </a:solidFill>
                <a:latin typeface="Calibri"/>
              </a:rPr>
              <a:t>01</a:t>
            </a:r>
            <a:endParaRPr lang="zh-CN" altLang="en-US" sz="3400" kern="0" dirty="0">
              <a:solidFill>
                <a:prstClr val="white"/>
              </a:solidFill>
              <a:latin typeface="Calibri"/>
            </a:endParaRPr>
          </a:p>
        </p:txBody>
      </p:sp>
      <p:grpSp>
        <p:nvGrpSpPr>
          <p:cNvPr id="9" name="组 10"/>
          <p:cNvGrpSpPr/>
          <p:nvPr/>
        </p:nvGrpSpPr>
        <p:grpSpPr>
          <a:xfrm>
            <a:off x="4369488" y="3084733"/>
            <a:ext cx="4261746" cy="785858"/>
            <a:chOff x="247498" y="2041376"/>
            <a:chExt cx="3032066" cy="558992"/>
          </a:xfrm>
        </p:grpSpPr>
        <p:sp>
          <p:nvSpPr>
            <p:cNvPr id="10" name="文本框 9"/>
            <p:cNvSpPr txBox="1"/>
            <p:nvPr/>
          </p:nvSpPr>
          <p:spPr>
            <a:xfrm>
              <a:off x="247498" y="2331049"/>
              <a:ext cx="3032066" cy="2693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下单，首先要验证过是否登陆成功，</a:t>
              </a:r>
              <a:r>
                <a:rPr lang="en-US" altLang="zh-CN" sz="1400" dirty="0">
                  <a:solidFill>
                    <a:prstClr val="black">
                      <a:lumMod val="75000"/>
                      <a:lumOff val="25000"/>
                    </a:prstClr>
                  </a:solidFill>
                  <a:latin typeface="Century Gothic"/>
                  <a:ea typeface="微软雅黑"/>
                </a:rPr>
                <a:t>header</a:t>
              </a:r>
              <a:endParaRPr lang="zh-CN" altLang="en-US" sz="1400" dirty="0">
                <a:solidFill>
                  <a:prstClr val="black">
                    <a:lumMod val="75000"/>
                    <a:lumOff val="25000"/>
                  </a:prstClr>
                </a:solidFill>
                <a:latin typeface="Century Gothic"/>
                <a:ea typeface="微软雅黑"/>
              </a:endParaRPr>
            </a:p>
          </p:txBody>
        </p:sp>
        <p:sp>
          <p:nvSpPr>
            <p:cNvPr id="11" name="矩形 10"/>
            <p:cNvSpPr/>
            <p:nvPr/>
          </p:nvSpPr>
          <p:spPr>
            <a:xfrm>
              <a:off x="247498" y="2041376"/>
              <a:ext cx="1416697" cy="350282"/>
            </a:xfrm>
            <a:prstGeom prst="rect">
              <a:avLst/>
            </a:prstGeom>
          </p:spPr>
          <p:txBody>
            <a:bodyPr wrap="none">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是否有业务依赖</a:t>
              </a:r>
              <a:endParaRPr lang="en-US" altLang="zh-CN" sz="2000" b="1" kern="0" dirty="0">
                <a:solidFill>
                  <a:prstClr val="black">
                    <a:lumMod val="75000"/>
                    <a:lumOff val="25000"/>
                  </a:prstClr>
                </a:solidFill>
              </a:endParaRPr>
            </a:p>
          </p:txBody>
        </p:sp>
      </p:grpSp>
    </p:spTree>
    <p:extLst>
      <p:ext uri="{BB962C8B-B14F-4D97-AF65-F5344CB8AC3E}">
        <p14:creationId xmlns:p14="http://schemas.microsoft.com/office/powerpoint/2010/main" val="374326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35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850"/>
                            </p:stCondLst>
                            <p:childTnLst>
                              <p:par>
                                <p:cTn id="17" presetID="23" presetClass="entr" presetSubtype="52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ppt_x</p:attrName>
                                        </p:attrNameLst>
                                      </p:cBhvr>
                                      <p:tavLst>
                                        <p:tav tm="0">
                                          <p:val>
                                            <p:fltVal val="0.5"/>
                                          </p:val>
                                        </p:tav>
                                        <p:tav tm="100000">
                                          <p:val>
                                            <p:strVal val="#ppt_x"/>
                                          </p:val>
                                        </p:tav>
                                      </p:tavLst>
                                    </p:anim>
                                    <p:anim calcmode="lin" valueType="num">
                                      <p:cBhvr>
                                        <p:cTn id="22" dur="1000" fill="hold"/>
                                        <p:tgtEl>
                                          <p:spTgt spid="7"/>
                                        </p:tgtEl>
                                        <p:attrNameLst>
                                          <p:attrName>ppt_y</p:attrName>
                                        </p:attrNameLst>
                                      </p:cBhvr>
                                      <p:tavLst>
                                        <p:tav tm="0">
                                          <p:val>
                                            <p:fltVal val="0.5"/>
                                          </p:val>
                                        </p:tav>
                                        <p:tav tm="100000">
                                          <p:val>
                                            <p:strVal val="#ppt_y"/>
                                          </p:val>
                                        </p:tav>
                                      </p:tavLst>
                                    </p:anim>
                                  </p:childTnLst>
                                </p:cTn>
                              </p:par>
                              <p:par>
                                <p:cTn id="23" presetID="35" presetClass="entr" presetSubtype="0" fill="hold" grpId="1"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style.rotation</p:attrName>
                                        </p:attrNameLst>
                                      </p:cBhvr>
                                      <p:tavLst>
                                        <p:tav tm="0">
                                          <p:val>
                                            <p:fltVal val="720"/>
                                          </p:val>
                                        </p:tav>
                                        <p:tav tm="100000">
                                          <p:val>
                                            <p:fltVal val="0"/>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ppt_w</p:attrName>
                                        </p:attrNameLst>
                                      </p:cBhvr>
                                      <p:tavLst>
                                        <p:tav tm="0">
                                          <p:val>
                                            <p:fltVal val="0"/>
                                          </p:val>
                                        </p:tav>
                                        <p:tav tm="100000">
                                          <p:val>
                                            <p:strVal val="#ppt_w"/>
                                          </p:val>
                                        </p:tav>
                                      </p:tavLst>
                                    </p:anim>
                                  </p:childTnLst>
                                </p:cTn>
                              </p:par>
                            </p:childTnLst>
                          </p:cTn>
                        </p:par>
                        <p:par>
                          <p:cTn id="29" fill="hold">
                            <p:stCondLst>
                              <p:cond delay="2850"/>
                            </p:stCondLst>
                            <p:childTnLst>
                              <p:par>
                                <p:cTn id="30" presetID="5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p:stCondLst>
                              <p:cond delay="3350"/>
                            </p:stCondLst>
                            <p:childTnLst>
                              <p:par>
                                <p:cTn id="36" presetID="42" presetClass="entr" presetSubtype="0"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7" grpId="0" animBg="1"/>
      <p:bldP spid="7" grpId="1"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21"/>
          <p:cNvSpPr>
            <a:spLocks/>
          </p:cNvSpPr>
          <p:nvPr/>
        </p:nvSpPr>
        <p:spPr bwMode="auto">
          <a:xfrm rot="1248424">
            <a:off x="5909122" y="5084644"/>
            <a:ext cx="1796396" cy="733503"/>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rgbClr val="0070C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41" name="椭圆 40"/>
          <p:cNvSpPr/>
          <p:nvPr/>
        </p:nvSpPr>
        <p:spPr>
          <a:xfrm rot="1248424">
            <a:off x="7432771" y="5266948"/>
            <a:ext cx="452268" cy="452361"/>
          </a:xfrm>
          <a:prstGeom prst="ellipse">
            <a:avLst/>
          </a:prstGeom>
          <a:solidFill>
            <a:srgbClr val="0070C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42" name="Freeform 21"/>
          <p:cNvSpPr>
            <a:spLocks/>
          </p:cNvSpPr>
          <p:nvPr/>
        </p:nvSpPr>
        <p:spPr bwMode="auto">
          <a:xfrm rot="2696925">
            <a:off x="5746786" y="5451675"/>
            <a:ext cx="1796396" cy="733503"/>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rgbClr val="0070C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43" name="椭圆 42"/>
          <p:cNvSpPr/>
          <p:nvPr/>
        </p:nvSpPr>
        <p:spPr>
          <a:xfrm rot="2294993">
            <a:off x="7261102" y="5955681"/>
            <a:ext cx="452268" cy="452361"/>
          </a:xfrm>
          <a:prstGeom prst="ellipse">
            <a:avLst/>
          </a:prstGeom>
          <a:solidFill>
            <a:srgbClr val="0070C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44" name="Freeform 24"/>
          <p:cNvSpPr>
            <a:spLocks/>
          </p:cNvSpPr>
          <p:nvPr/>
        </p:nvSpPr>
        <p:spPr bwMode="auto">
          <a:xfrm rot="8101725">
            <a:off x="5639897" y="4308321"/>
            <a:ext cx="1891499" cy="733503"/>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rgbClr val="0070C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45" name="椭圆 44"/>
          <p:cNvSpPr/>
          <p:nvPr/>
        </p:nvSpPr>
        <p:spPr>
          <a:xfrm rot="8101725">
            <a:off x="7288003" y="4174676"/>
            <a:ext cx="452268" cy="452361"/>
          </a:xfrm>
          <a:prstGeom prst="ellipse">
            <a:avLst/>
          </a:prstGeom>
          <a:solidFill>
            <a:srgbClr val="0070C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46" name="Freeform 24"/>
          <p:cNvSpPr>
            <a:spLocks/>
          </p:cNvSpPr>
          <p:nvPr/>
        </p:nvSpPr>
        <p:spPr bwMode="auto">
          <a:xfrm rot="8646739">
            <a:off x="5800590" y="4775642"/>
            <a:ext cx="1891499" cy="733503"/>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rgbClr val="0070C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47" name="椭圆 46"/>
          <p:cNvSpPr/>
          <p:nvPr/>
        </p:nvSpPr>
        <p:spPr>
          <a:xfrm rot="9924933">
            <a:off x="7448695" y="4792001"/>
            <a:ext cx="452268" cy="452361"/>
          </a:xfrm>
          <a:prstGeom prst="ellipse">
            <a:avLst/>
          </a:prstGeom>
          <a:solidFill>
            <a:srgbClr val="0070C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grpSp>
        <p:nvGrpSpPr>
          <p:cNvPr id="48" name="组 10"/>
          <p:cNvGrpSpPr/>
          <p:nvPr/>
        </p:nvGrpSpPr>
        <p:grpSpPr>
          <a:xfrm>
            <a:off x="7727501" y="4113114"/>
            <a:ext cx="4261746" cy="785858"/>
            <a:chOff x="247498" y="2041376"/>
            <a:chExt cx="3032066" cy="558992"/>
          </a:xfrm>
        </p:grpSpPr>
        <p:sp>
          <p:nvSpPr>
            <p:cNvPr id="49" name="文本框 48"/>
            <p:cNvSpPr txBox="1"/>
            <p:nvPr/>
          </p:nvSpPr>
          <p:spPr>
            <a:xfrm>
              <a:off x="247498" y="2331049"/>
              <a:ext cx="3032066" cy="2693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将参数或数据值修改为关键字，如</a:t>
              </a:r>
              <a:r>
                <a:rPr lang="en-US" altLang="zh-CN" sz="1400" dirty="0">
                  <a:solidFill>
                    <a:prstClr val="black">
                      <a:lumMod val="75000"/>
                      <a:lumOff val="25000"/>
                    </a:prstClr>
                  </a:solidFill>
                  <a:latin typeface="Century Gothic"/>
                  <a:ea typeface="微软雅黑"/>
                </a:rPr>
                <a:t>echo</a:t>
              </a:r>
              <a:r>
                <a:rPr lang="zh-CN" altLang="en-US" sz="1400" dirty="0">
                  <a:solidFill>
                    <a:prstClr val="black">
                      <a:lumMod val="75000"/>
                      <a:lumOff val="25000"/>
                    </a:prstClr>
                  </a:solidFill>
                  <a:latin typeface="Century Gothic"/>
                  <a:ea typeface="微软雅黑"/>
                </a:rPr>
                <a:t>，</a:t>
              </a:r>
              <a:r>
                <a:rPr lang="en-US" altLang="zh-CN" sz="1400" dirty="0">
                  <a:solidFill>
                    <a:prstClr val="black">
                      <a:lumMod val="75000"/>
                      <a:lumOff val="25000"/>
                    </a:prstClr>
                  </a:solidFill>
                  <a:latin typeface="Century Gothic"/>
                  <a:ea typeface="微软雅黑"/>
                </a:rPr>
                <a:t>null</a:t>
              </a:r>
              <a:endParaRPr lang="zh-CN" altLang="en-US" sz="1400" dirty="0">
                <a:solidFill>
                  <a:prstClr val="black">
                    <a:lumMod val="75000"/>
                    <a:lumOff val="25000"/>
                  </a:prstClr>
                </a:solidFill>
                <a:latin typeface="Century Gothic"/>
                <a:ea typeface="微软雅黑"/>
              </a:endParaRPr>
            </a:p>
          </p:txBody>
        </p:sp>
        <p:sp>
          <p:nvSpPr>
            <p:cNvPr id="50" name="矩形 49"/>
            <p:cNvSpPr/>
            <p:nvPr/>
          </p:nvSpPr>
          <p:spPr>
            <a:xfrm>
              <a:off x="247498" y="2041376"/>
              <a:ext cx="1049465" cy="350282"/>
            </a:xfrm>
            <a:prstGeom prst="rect">
              <a:avLst/>
            </a:prstGeom>
          </p:spPr>
          <p:txBody>
            <a:bodyPr wrap="none">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关键字数据</a:t>
              </a:r>
              <a:endParaRPr lang="en-US" altLang="zh-CN" sz="2000" b="1" kern="0" dirty="0">
                <a:solidFill>
                  <a:prstClr val="black">
                    <a:lumMod val="75000"/>
                    <a:lumOff val="25000"/>
                  </a:prstClr>
                </a:solidFill>
              </a:endParaRPr>
            </a:p>
          </p:txBody>
        </p:sp>
      </p:grpSp>
      <p:sp>
        <p:nvSpPr>
          <p:cNvPr id="51" name="矩形 50"/>
          <p:cNvSpPr/>
          <p:nvPr/>
        </p:nvSpPr>
        <p:spPr>
          <a:xfrm>
            <a:off x="7811456" y="4960113"/>
            <a:ext cx="1227045" cy="497465"/>
          </a:xfrm>
          <a:prstGeom prst="rect">
            <a:avLst/>
          </a:prstGeom>
        </p:spPr>
        <p:txBody>
          <a:bodyPr wrap="none" lIns="96414" tIns="48207" rIns="96414" bIns="48207">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数据为空</a:t>
            </a:r>
            <a:endParaRPr lang="en-US" altLang="zh-CN" sz="2000" b="1" kern="0" dirty="0">
              <a:solidFill>
                <a:prstClr val="black">
                  <a:lumMod val="75000"/>
                  <a:lumOff val="25000"/>
                </a:prstClr>
              </a:solidFill>
            </a:endParaRPr>
          </a:p>
        </p:txBody>
      </p:sp>
      <p:grpSp>
        <p:nvGrpSpPr>
          <p:cNvPr id="52" name="组 10"/>
          <p:cNvGrpSpPr/>
          <p:nvPr/>
        </p:nvGrpSpPr>
        <p:grpSpPr>
          <a:xfrm>
            <a:off x="7778386" y="6204571"/>
            <a:ext cx="4261746" cy="785858"/>
            <a:chOff x="247498" y="2041376"/>
            <a:chExt cx="3032066" cy="558992"/>
          </a:xfrm>
        </p:grpSpPr>
        <p:sp>
          <p:nvSpPr>
            <p:cNvPr id="53" name="文本框 52"/>
            <p:cNvSpPr txBox="1"/>
            <p:nvPr/>
          </p:nvSpPr>
          <p:spPr>
            <a:xfrm>
              <a:off x="247498" y="2331049"/>
              <a:ext cx="3032066" cy="2693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如输入不存在的用户名密码</a:t>
              </a:r>
            </a:p>
          </p:txBody>
        </p:sp>
        <p:sp>
          <p:nvSpPr>
            <p:cNvPr id="54" name="矩形 53"/>
            <p:cNvSpPr/>
            <p:nvPr/>
          </p:nvSpPr>
          <p:spPr>
            <a:xfrm>
              <a:off x="247498" y="2041376"/>
              <a:ext cx="865848" cy="350282"/>
            </a:xfrm>
            <a:prstGeom prst="rect">
              <a:avLst/>
            </a:prstGeom>
          </p:spPr>
          <p:txBody>
            <a:bodyPr wrap="none">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错误数据</a:t>
              </a:r>
              <a:endParaRPr lang="en-US" altLang="zh-CN" sz="2000" b="1" kern="0" dirty="0">
                <a:solidFill>
                  <a:prstClr val="black">
                    <a:lumMod val="75000"/>
                    <a:lumOff val="25000"/>
                  </a:prstClr>
                </a:solidFill>
              </a:endParaRPr>
            </a:p>
          </p:txBody>
        </p:sp>
      </p:grpSp>
      <p:sp>
        <p:nvSpPr>
          <p:cNvPr id="55" name="矩形 54"/>
          <p:cNvSpPr/>
          <p:nvPr/>
        </p:nvSpPr>
        <p:spPr>
          <a:xfrm>
            <a:off x="7766322" y="5472068"/>
            <a:ext cx="1485129" cy="497465"/>
          </a:xfrm>
          <a:prstGeom prst="rect">
            <a:avLst/>
          </a:prstGeom>
        </p:spPr>
        <p:txBody>
          <a:bodyPr wrap="none" lIns="96414" tIns="48207" rIns="96414" bIns="48207">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长度不一致</a:t>
            </a:r>
            <a:endParaRPr lang="en-US" altLang="zh-CN" sz="2000" b="1" kern="0" dirty="0">
              <a:solidFill>
                <a:prstClr val="black">
                  <a:lumMod val="75000"/>
                  <a:lumOff val="25000"/>
                </a:prstClr>
              </a:solidFill>
            </a:endParaRPr>
          </a:p>
        </p:txBody>
      </p:sp>
      <p:sp>
        <p:nvSpPr>
          <p:cNvPr id="36" name="Freeform 21"/>
          <p:cNvSpPr>
            <a:spLocks/>
          </p:cNvSpPr>
          <p:nvPr/>
        </p:nvSpPr>
        <p:spPr bwMode="auto">
          <a:xfrm rot="1248424">
            <a:off x="6096902" y="2207906"/>
            <a:ext cx="1796396" cy="733503"/>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rgbClr val="92D05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37" name="椭圆 36"/>
          <p:cNvSpPr/>
          <p:nvPr/>
        </p:nvSpPr>
        <p:spPr>
          <a:xfrm rot="1248424">
            <a:off x="7620551" y="2390210"/>
            <a:ext cx="452268" cy="452361"/>
          </a:xfrm>
          <a:prstGeom prst="ellipse">
            <a:avLst/>
          </a:prstGeom>
          <a:solidFill>
            <a:srgbClr val="92D05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38" name="Freeform 21"/>
          <p:cNvSpPr>
            <a:spLocks/>
          </p:cNvSpPr>
          <p:nvPr/>
        </p:nvSpPr>
        <p:spPr bwMode="auto">
          <a:xfrm rot="2696925">
            <a:off x="5934565" y="2574937"/>
            <a:ext cx="1796396" cy="733503"/>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rgbClr val="92D05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39" name="椭圆 38"/>
          <p:cNvSpPr/>
          <p:nvPr/>
        </p:nvSpPr>
        <p:spPr>
          <a:xfrm rot="2294993">
            <a:off x="7448882" y="3078943"/>
            <a:ext cx="452268" cy="452361"/>
          </a:xfrm>
          <a:prstGeom prst="ellipse">
            <a:avLst/>
          </a:prstGeom>
          <a:solidFill>
            <a:srgbClr val="92D05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18" name="Freeform 24"/>
          <p:cNvSpPr>
            <a:spLocks/>
          </p:cNvSpPr>
          <p:nvPr/>
        </p:nvSpPr>
        <p:spPr bwMode="auto">
          <a:xfrm rot="8101725">
            <a:off x="5827677" y="1431584"/>
            <a:ext cx="1891499" cy="733503"/>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rgbClr val="92D05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89" y="303958"/>
            <a:ext cx="6897148"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用例设计</a:t>
            </a: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异常用例设计</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04</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7" name="椭圆 1"/>
          <p:cNvSpPr/>
          <p:nvPr/>
        </p:nvSpPr>
        <p:spPr>
          <a:xfrm>
            <a:off x="2306232" y="1637608"/>
            <a:ext cx="1938318" cy="1744294"/>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92D050"/>
          </a:solidFill>
          <a:ln w="25400" cap="flat" cmpd="sng" algn="ctr">
            <a:noFill/>
            <a:prstDash val="solid"/>
          </a:ln>
          <a:effectLst/>
        </p:spPr>
        <p:txBody>
          <a:bodyPr lIns="123575" tIns="61787" rIns="123575" bIns="61787" rtlCol="0" anchor="ctr"/>
          <a:lstStyle/>
          <a:p>
            <a:pPr algn="ctr" defTabSz="964143" fontAlgn="auto">
              <a:spcBef>
                <a:spcPts val="0"/>
              </a:spcBef>
              <a:spcAft>
                <a:spcPts val="0"/>
              </a:spcAft>
              <a:defRPr/>
            </a:pPr>
            <a:endParaRPr lang="zh-CN" altLang="en-US" sz="2700" b="1" kern="0">
              <a:solidFill>
                <a:sysClr val="window" lastClr="CEEACA"/>
              </a:solidFill>
              <a:latin typeface="微软雅黑" pitchFamily="34" charset="-122"/>
              <a:ea typeface="微软雅黑" pitchFamily="34" charset="-122"/>
            </a:endParaRPr>
          </a:p>
        </p:txBody>
      </p:sp>
      <p:sp>
        <p:nvSpPr>
          <p:cNvPr id="8" name="椭圆 1"/>
          <p:cNvSpPr/>
          <p:nvPr/>
        </p:nvSpPr>
        <p:spPr>
          <a:xfrm>
            <a:off x="2129008" y="3167226"/>
            <a:ext cx="973767" cy="1744294"/>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rgbClr val="2B83E5"/>
          </a:solidFill>
          <a:ln w="25400" cap="flat" cmpd="sng" algn="ctr">
            <a:noFill/>
            <a:prstDash val="solid"/>
          </a:ln>
          <a:effectLst/>
        </p:spPr>
        <p:txBody>
          <a:bodyPr lIns="123575" tIns="61787" rIns="123575" bIns="61787" rtlCol="0" anchor="ctr"/>
          <a:lstStyle/>
          <a:p>
            <a:pPr algn="ctr">
              <a:defRPr/>
            </a:pPr>
            <a:endParaRPr lang="zh-CN" altLang="en-US" kern="0" dirty="0">
              <a:solidFill>
                <a:sysClr val="window" lastClr="CEEACA"/>
              </a:solidFill>
              <a:ea typeface="微软雅黑" panose="020B0503020204020204" pitchFamily="34" charset="-122"/>
            </a:endParaRPr>
          </a:p>
        </p:txBody>
      </p:sp>
      <p:sp>
        <p:nvSpPr>
          <p:cNvPr id="9" name="椭圆 1"/>
          <p:cNvSpPr/>
          <p:nvPr/>
        </p:nvSpPr>
        <p:spPr>
          <a:xfrm rot="5400000">
            <a:off x="2092736" y="4616389"/>
            <a:ext cx="1736038" cy="1947535"/>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0070C0"/>
          </a:solidFill>
          <a:ln w="25400" cap="flat" cmpd="sng" algn="ctr">
            <a:noFill/>
            <a:prstDash val="solid"/>
          </a:ln>
          <a:effectLst/>
        </p:spPr>
        <p:txBody>
          <a:bodyPr lIns="123575" tIns="61787" rIns="123575" bIns="61787" rtlCol="0" anchor="ctr"/>
          <a:lstStyle/>
          <a:p>
            <a:pPr algn="ctr" defTabSz="964143" fontAlgn="auto">
              <a:spcBef>
                <a:spcPts val="0"/>
              </a:spcBef>
              <a:spcAft>
                <a:spcPts val="0"/>
              </a:spcAft>
              <a:defRPr/>
            </a:pPr>
            <a:endParaRPr lang="zh-CN" altLang="en-US" sz="2700" b="1" kern="0">
              <a:solidFill>
                <a:sysClr val="window" lastClr="CEEACA"/>
              </a:solidFill>
              <a:latin typeface="微软雅黑" pitchFamily="34" charset="-122"/>
              <a:ea typeface="微软雅黑" pitchFamily="34" charset="-122"/>
            </a:endParaRPr>
          </a:p>
        </p:txBody>
      </p:sp>
      <p:sp>
        <p:nvSpPr>
          <p:cNvPr id="10" name="椭圆 1"/>
          <p:cNvSpPr/>
          <p:nvPr/>
        </p:nvSpPr>
        <p:spPr>
          <a:xfrm rot="10800000">
            <a:off x="1721954" y="1489955"/>
            <a:ext cx="741633" cy="1575018"/>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2B83E5"/>
          </a:solidFill>
          <a:ln w="25400" cap="flat" cmpd="sng" algn="ctr">
            <a:noFill/>
            <a:prstDash val="solid"/>
          </a:ln>
          <a:effectLst/>
        </p:spPr>
        <p:txBody>
          <a:bodyPr lIns="123575" tIns="61787" rIns="123575" bIns="61787" rtlCol="0" anchor="ctr"/>
          <a:lstStyle/>
          <a:p>
            <a:pPr algn="ctr">
              <a:defRPr/>
            </a:pPr>
            <a:endParaRPr lang="zh-CN" altLang="en-US" kern="0" dirty="0">
              <a:solidFill>
                <a:sysClr val="window" lastClr="CEEACA"/>
              </a:solidFill>
              <a:ea typeface="微软雅黑" panose="020B0503020204020204" pitchFamily="34" charset="-122"/>
            </a:endParaRPr>
          </a:p>
        </p:txBody>
      </p:sp>
      <p:sp>
        <p:nvSpPr>
          <p:cNvPr id="11" name="椭圆 1"/>
          <p:cNvSpPr/>
          <p:nvPr/>
        </p:nvSpPr>
        <p:spPr>
          <a:xfrm rot="6199008">
            <a:off x="1359854" y="4460716"/>
            <a:ext cx="872147" cy="881932"/>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1F497D">
              <a:lumMod val="40000"/>
              <a:lumOff val="60000"/>
            </a:srgbClr>
          </a:solidFill>
          <a:ln w="25400" cap="flat" cmpd="sng" algn="ctr">
            <a:noFill/>
            <a:prstDash val="solid"/>
          </a:ln>
          <a:effectLst/>
        </p:spPr>
        <p:txBody>
          <a:bodyPr lIns="123575" tIns="61787" rIns="123575" bIns="61787" rtlCol="0" anchor="ctr"/>
          <a:lstStyle/>
          <a:p>
            <a:pPr algn="ctr" defTabSz="964143" fontAlgn="auto">
              <a:spcBef>
                <a:spcPts val="0"/>
              </a:spcBef>
              <a:spcAft>
                <a:spcPts val="0"/>
              </a:spcAft>
              <a:defRPr/>
            </a:pPr>
            <a:endParaRPr lang="zh-CN" altLang="en-US" sz="1900" kern="0" dirty="0">
              <a:solidFill>
                <a:sysClr val="window" lastClr="CEEACA"/>
              </a:solidFill>
              <a:ea typeface="微软雅黑" panose="020B0503020204020204" pitchFamily="34" charset="-122"/>
            </a:endParaRPr>
          </a:p>
        </p:txBody>
      </p:sp>
      <p:sp>
        <p:nvSpPr>
          <p:cNvPr id="12" name="圆角矩形 14"/>
          <p:cNvSpPr/>
          <p:nvPr/>
        </p:nvSpPr>
        <p:spPr>
          <a:xfrm>
            <a:off x="4064234" y="2059522"/>
            <a:ext cx="2137362" cy="682549"/>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92D050"/>
          </a:solidFill>
          <a:ln w="25400" cap="flat" cmpd="sng" algn="ctr">
            <a:noFill/>
            <a:prstDash val="solid"/>
          </a:ln>
          <a:effectLst/>
        </p:spPr>
        <p:txBody>
          <a:bodyPr lIns="123575" tIns="61787" rIns="123575" bIns="61787" rtlCol="0" anchor="ctr"/>
          <a:lstStyle/>
          <a:p>
            <a:pPr algn="ctr" defTabSz="964143" fontAlgn="auto">
              <a:spcBef>
                <a:spcPts val="0"/>
              </a:spcBef>
              <a:spcAft>
                <a:spcPts val="0"/>
              </a:spcAft>
              <a:defRPr/>
            </a:pPr>
            <a:r>
              <a:rPr lang="zh-CN" altLang="en-US" sz="2700" b="1" kern="0" dirty="0">
                <a:solidFill>
                  <a:sysClr val="window" lastClr="CEEACA"/>
                </a:solidFill>
                <a:latin typeface="微软雅黑" pitchFamily="34" charset="-122"/>
                <a:ea typeface="微软雅黑" pitchFamily="34" charset="-122"/>
              </a:rPr>
              <a:t>参数异常</a:t>
            </a:r>
          </a:p>
        </p:txBody>
      </p:sp>
      <p:sp>
        <p:nvSpPr>
          <p:cNvPr id="13" name="圆角矩形 14"/>
          <p:cNvSpPr/>
          <p:nvPr/>
        </p:nvSpPr>
        <p:spPr>
          <a:xfrm>
            <a:off x="3673959" y="5019764"/>
            <a:ext cx="2527637" cy="682549"/>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0070C0"/>
          </a:solidFill>
          <a:ln w="25400" cap="flat" cmpd="sng" algn="ctr">
            <a:noFill/>
            <a:prstDash val="solid"/>
          </a:ln>
          <a:effectLst/>
        </p:spPr>
        <p:txBody>
          <a:bodyPr lIns="123575" tIns="61787" rIns="123575" bIns="61787" rtlCol="0" anchor="ctr"/>
          <a:lstStyle/>
          <a:p>
            <a:pPr algn="ctr" defTabSz="964143" fontAlgn="auto">
              <a:spcBef>
                <a:spcPts val="0"/>
              </a:spcBef>
              <a:spcAft>
                <a:spcPts val="0"/>
              </a:spcAft>
              <a:defRPr/>
            </a:pPr>
            <a:r>
              <a:rPr lang="zh-CN" altLang="en-US" sz="2700" b="1" kern="0" dirty="0">
                <a:solidFill>
                  <a:sysClr val="window" lastClr="CEEACA"/>
                </a:solidFill>
                <a:latin typeface="微软雅黑" pitchFamily="34" charset="-122"/>
                <a:ea typeface="微软雅黑" pitchFamily="34" charset="-122"/>
              </a:rPr>
              <a:t>数据异常</a:t>
            </a:r>
          </a:p>
        </p:txBody>
      </p:sp>
      <p:sp>
        <p:nvSpPr>
          <p:cNvPr id="14" name="TextBox 8"/>
          <p:cNvSpPr txBox="1"/>
          <p:nvPr/>
        </p:nvSpPr>
        <p:spPr>
          <a:xfrm>
            <a:off x="2934781" y="2083375"/>
            <a:ext cx="712573" cy="1033525"/>
          </a:xfrm>
          <a:prstGeom prst="rect">
            <a:avLst/>
          </a:prstGeom>
          <a:noFill/>
        </p:spPr>
        <p:txBody>
          <a:bodyPr wrap="square" lIns="123575" tIns="61787" rIns="123575" bIns="61787" rtlCol="0">
            <a:spAutoFit/>
          </a:bodyPr>
          <a:lstStyle/>
          <a:p>
            <a:pPr>
              <a:defRPr/>
            </a:pPr>
            <a:r>
              <a:rPr lang="en-US" altLang="zh-CN" sz="5900" b="1" kern="0" dirty="0">
                <a:solidFill>
                  <a:prstClr val="black">
                    <a:lumMod val="95000"/>
                    <a:lumOff val="5000"/>
                  </a:prstClr>
                </a:solidFill>
                <a:latin typeface="Arial Black" pitchFamily="34" charset="0"/>
                <a:ea typeface="微软雅黑" pitchFamily="34" charset="-122"/>
              </a:rPr>
              <a:t>1</a:t>
            </a:r>
            <a:endParaRPr lang="zh-CN" altLang="en-US" sz="5900" b="1" kern="0" dirty="0">
              <a:solidFill>
                <a:prstClr val="black">
                  <a:lumMod val="95000"/>
                  <a:lumOff val="5000"/>
                </a:prstClr>
              </a:solidFill>
              <a:latin typeface="Arial Black" pitchFamily="34" charset="0"/>
              <a:ea typeface="微软雅黑" pitchFamily="34" charset="-122"/>
            </a:endParaRPr>
          </a:p>
        </p:txBody>
      </p:sp>
      <p:sp>
        <p:nvSpPr>
          <p:cNvPr id="15" name="TextBox 9"/>
          <p:cNvSpPr txBox="1"/>
          <p:nvPr/>
        </p:nvSpPr>
        <p:spPr>
          <a:xfrm>
            <a:off x="2765428" y="5184968"/>
            <a:ext cx="712573" cy="1033525"/>
          </a:xfrm>
          <a:prstGeom prst="rect">
            <a:avLst/>
          </a:prstGeom>
          <a:noFill/>
        </p:spPr>
        <p:txBody>
          <a:bodyPr wrap="square" lIns="123575" tIns="61787" rIns="123575" bIns="61787" rtlCol="0">
            <a:spAutoFit/>
          </a:bodyPr>
          <a:lstStyle/>
          <a:p>
            <a:pPr>
              <a:defRPr/>
            </a:pPr>
            <a:r>
              <a:rPr lang="en-US" altLang="zh-CN" sz="5900" b="1" kern="0" dirty="0">
                <a:solidFill>
                  <a:prstClr val="black">
                    <a:lumMod val="95000"/>
                    <a:lumOff val="5000"/>
                  </a:prstClr>
                </a:solidFill>
                <a:latin typeface="Arial Black" pitchFamily="34" charset="0"/>
                <a:ea typeface="微软雅黑" pitchFamily="34" charset="-122"/>
              </a:rPr>
              <a:t>2</a:t>
            </a:r>
            <a:endParaRPr lang="zh-CN" altLang="en-US" sz="5900" b="1" kern="0" dirty="0">
              <a:solidFill>
                <a:prstClr val="black">
                  <a:lumMod val="95000"/>
                  <a:lumOff val="5000"/>
                </a:prstClr>
              </a:solidFill>
              <a:latin typeface="Arial Black" pitchFamily="34" charset="0"/>
              <a:ea typeface="微软雅黑" pitchFamily="34" charset="-122"/>
            </a:endParaRPr>
          </a:p>
        </p:txBody>
      </p:sp>
      <p:sp>
        <p:nvSpPr>
          <p:cNvPr id="19" name="椭圆 18"/>
          <p:cNvSpPr/>
          <p:nvPr/>
        </p:nvSpPr>
        <p:spPr>
          <a:xfrm rot="8101725">
            <a:off x="7475782" y="1297939"/>
            <a:ext cx="452268" cy="452361"/>
          </a:xfrm>
          <a:prstGeom prst="ellipse">
            <a:avLst/>
          </a:prstGeom>
          <a:solidFill>
            <a:srgbClr val="92D05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sp>
        <p:nvSpPr>
          <p:cNvPr id="20" name="Freeform 24"/>
          <p:cNvSpPr>
            <a:spLocks/>
          </p:cNvSpPr>
          <p:nvPr/>
        </p:nvSpPr>
        <p:spPr bwMode="auto">
          <a:xfrm rot="8646739">
            <a:off x="5988369" y="1898904"/>
            <a:ext cx="1891499" cy="733503"/>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rgbClr val="92D050"/>
          </a:solidFill>
          <a:ln>
            <a:noFill/>
          </a:ln>
        </p:spPr>
        <p:txBody>
          <a:bodyPr vert="horz" wrap="square" lIns="96392" tIns="48196" rIns="96392" bIns="48196" numCol="1" anchor="t" anchorCtr="0" compatLnSpc="1">
            <a:prstTxWarp prst="textNoShape">
              <a:avLst/>
            </a:prstTxWarp>
          </a:bodyPr>
          <a:lstStyle/>
          <a:p>
            <a:pPr defTabSz="964143" fontAlgn="auto">
              <a:spcBef>
                <a:spcPts val="0"/>
              </a:spcBef>
              <a:spcAft>
                <a:spcPts val="0"/>
              </a:spcAft>
              <a:defRPr/>
            </a:pPr>
            <a:endParaRPr lang="zh-CN" altLang="en-US" sz="1900" kern="0">
              <a:solidFill>
                <a:prstClr val="black">
                  <a:lumMod val="75000"/>
                  <a:lumOff val="25000"/>
                </a:prstClr>
              </a:solidFill>
            </a:endParaRPr>
          </a:p>
        </p:txBody>
      </p:sp>
      <p:sp>
        <p:nvSpPr>
          <p:cNvPr id="21" name="椭圆 20"/>
          <p:cNvSpPr/>
          <p:nvPr/>
        </p:nvSpPr>
        <p:spPr>
          <a:xfrm rot="9924933">
            <a:off x="7636474" y="1915264"/>
            <a:ext cx="452268" cy="452361"/>
          </a:xfrm>
          <a:prstGeom prst="ellipse">
            <a:avLst/>
          </a:prstGeom>
          <a:solidFill>
            <a:srgbClr val="92D050"/>
          </a:solidFill>
          <a:ln w="76200" cap="flat" cmpd="sng" algn="ctr">
            <a:noFill/>
            <a:prstDash val="solid"/>
          </a:ln>
          <a:effectLst/>
        </p:spPr>
        <p:txBody>
          <a:bodyPr lIns="96414" tIns="48207" rIns="96414" bIns="48207" rtlCol="0" anchor="ctr"/>
          <a:lstStyle/>
          <a:p>
            <a:pPr algn="ctr" defTabSz="964143" fontAlgn="auto">
              <a:spcBef>
                <a:spcPts val="0"/>
              </a:spcBef>
              <a:spcAft>
                <a:spcPts val="0"/>
              </a:spcAft>
              <a:defRPr/>
            </a:pPr>
            <a:endParaRPr lang="zh-CN" altLang="en-US" sz="1900" kern="0">
              <a:solidFill>
                <a:prstClr val="black">
                  <a:lumMod val="75000"/>
                  <a:lumOff val="25000"/>
                </a:prstClr>
              </a:solidFill>
              <a:latin typeface="Calibri"/>
            </a:endParaRPr>
          </a:p>
        </p:txBody>
      </p:sp>
      <p:grpSp>
        <p:nvGrpSpPr>
          <p:cNvPr id="22" name="组 10"/>
          <p:cNvGrpSpPr/>
          <p:nvPr/>
        </p:nvGrpSpPr>
        <p:grpSpPr>
          <a:xfrm>
            <a:off x="7915280" y="1236377"/>
            <a:ext cx="4261746" cy="785858"/>
            <a:chOff x="247498" y="2041376"/>
            <a:chExt cx="3032066" cy="558992"/>
          </a:xfrm>
        </p:grpSpPr>
        <p:sp>
          <p:nvSpPr>
            <p:cNvPr id="23" name="文本框 22"/>
            <p:cNvSpPr txBox="1"/>
            <p:nvPr/>
          </p:nvSpPr>
          <p:spPr>
            <a:xfrm>
              <a:off x="247498" y="2331049"/>
              <a:ext cx="3032066" cy="2693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将参数或数据值修改为关键字，如</a:t>
              </a:r>
              <a:r>
                <a:rPr lang="en-US" altLang="zh-CN" sz="1400" dirty="0">
                  <a:solidFill>
                    <a:prstClr val="black">
                      <a:lumMod val="75000"/>
                      <a:lumOff val="25000"/>
                    </a:prstClr>
                  </a:solidFill>
                  <a:latin typeface="Century Gothic"/>
                  <a:ea typeface="微软雅黑"/>
                </a:rPr>
                <a:t>echo</a:t>
              </a:r>
              <a:endParaRPr lang="zh-CN" altLang="en-US" sz="1400" dirty="0">
                <a:solidFill>
                  <a:prstClr val="black">
                    <a:lumMod val="75000"/>
                    <a:lumOff val="25000"/>
                  </a:prstClr>
                </a:solidFill>
                <a:latin typeface="Century Gothic"/>
                <a:ea typeface="微软雅黑"/>
              </a:endParaRPr>
            </a:p>
          </p:txBody>
        </p:sp>
        <p:sp>
          <p:nvSpPr>
            <p:cNvPr id="24" name="矩形 23"/>
            <p:cNvSpPr/>
            <p:nvPr/>
          </p:nvSpPr>
          <p:spPr>
            <a:xfrm>
              <a:off x="247498" y="2041376"/>
              <a:ext cx="1049465" cy="350282"/>
            </a:xfrm>
            <a:prstGeom prst="rect">
              <a:avLst/>
            </a:prstGeom>
          </p:spPr>
          <p:txBody>
            <a:bodyPr wrap="none">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关键字参数</a:t>
              </a:r>
              <a:endParaRPr lang="en-US" altLang="zh-CN" sz="2000" b="1" kern="0" dirty="0">
                <a:solidFill>
                  <a:prstClr val="black">
                    <a:lumMod val="75000"/>
                    <a:lumOff val="25000"/>
                  </a:prstClr>
                </a:solidFill>
              </a:endParaRPr>
            </a:p>
          </p:txBody>
        </p:sp>
      </p:grpSp>
      <p:sp>
        <p:nvSpPr>
          <p:cNvPr id="27" name="矩形 26"/>
          <p:cNvSpPr/>
          <p:nvPr/>
        </p:nvSpPr>
        <p:spPr>
          <a:xfrm>
            <a:off x="7999235" y="2083375"/>
            <a:ext cx="1227045" cy="497465"/>
          </a:xfrm>
          <a:prstGeom prst="rect">
            <a:avLst/>
          </a:prstGeom>
        </p:spPr>
        <p:txBody>
          <a:bodyPr wrap="none" lIns="96414" tIns="48207" rIns="96414" bIns="48207">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参数为空</a:t>
            </a:r>
            <a:endParaRPr lang="en-US" altLang="zh-CN" sz="2000" b="1" kern="0" dirty="0">
              <a:solidFill>
                <a:prstClr val="black">
                  <a:lumMod val="75000"/>
                  <a:lumOff val="25000"/>
                </a:prstClr>
              </a:solidFill>
            </a:endParaRPr>
          </a:p>
        </p:txBody>
      </p:sp>
      <p:grpSp>
        <p:nvGrpSpPr>
          <p:cNvPr id="28" name="组 10"/>
          <p:cNvGrpSpPr/>
          <p:nvPr/>
        </p:nvGrpSpPr>
        <p:grpSpPr>
          <a:xfrm>
            <a:off x="7909096" y="3091973"/>
            <a:ext cx="4261746" cy="785858"/>
            <a:chOff x="247498" y="2041376"/>
            <a:chExt cx="3032066" cy="558992"/>
          </a:xfrm>
        </p:grpSpPr>
        <p:sp>
          <p:nvSpPr>
            <p:cNvPr id="29" name="文本框 28"/>
            <p:cNvSpPr txBox="1"/>
            <p:nvPr/>
          </p:nvSpPr>
          <p:spPr>
            <a:xfrm>
              <a:off x="247498" y="2331049"/>
              <a:ext cx="3032066" cy="2693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如</a:t>
              </a:r>
              <a:r>
                <a:rPr lang="en-US" altLang="zh-CN" sz="1400" dirty="0" err="1">
                  <a:solidFill>
                    <a:prstClr val="black">
                      <a:lumMod val="75000"/>
                      <a:lumOff val="25000"/>
                    </a:prstClr>
                  </a:solidFill>
                  <a:latin typeface="Century Gothic"/>
                  <a:ea typeface="微软雅黑"/>
                </a:rPr>
                <a:t>loginname</a:t>
              </a:r>
              <a:r>
                <a:rPr lang="en-US" altLang="zh-CN" sz="1400" dirty="0">
                  <a:solidFill>
                    <a:prstClr val="black">
                      <a:lumMod val="75000"/>
                      <a:lumOff val="25000"/>
                    </a:prstClr>
                  </a:solidFill>
                  <a:latin typeface="Century Gothic"/>
                  <a:ea typeface="微软雅黑"/>
                </a:rPr>
                <a:t>-username</a:t>
              </a:r>
              <a:r>
                <a:rPr lang="zh-CN" altLang="en-US" sz="1400" dirty="0">
                  <a:solidFill>
                    <a:prstClr val="black">
                      <a:lumMod val="75000"/>
                      <a:lumOff val="25000"/>
                    </a:prstClr>
                  </a:solidFill>
                  <a:latin typeface="Century Gothic"/>
                  <a:ea typeface="微软雅黑"/>
                </a:rPr>
                <a:t>，</a:t>
              </a:r>
              <a:r>
                <a:rPr lang="en-US" altLang="zh-CN" sz="1400" dirty="0">
                  <a:solidFill>
                    <a:prstClr val="black">
                      <a:lumMod val="75000"/>
                      <a:lumOff val="25000"/>
                    </a:prstClr>
                  </a:solidFill>
                  <a:latin typeface="Century Gothic"/>
                  <a:ea typeface="微软雅黑"/>
                </a:rPr>
                <a:t>password-</a:t>
              </a:r>
              <a:r>
                <a:rPr lang="en-US" altLang="zh-CN" sz="1400" dirty="0" err="1">
                  <a:solidFill>
                    <a:prstClr val="black">
                      <a:lumMod val="75000"/>
                      <a:lumOff val="25000"/>
                    </a:prstClr>
                  </a:solidFill>
                  <a:latin typeface="Century Gothic"/>
                  <a:ea typeface="微软雅黑"/>
                </a:rPr>
                <a:t>pwd</a:t>
              </a:r>
              <a:endParaRPr lang="zh-CN" altLang="en-US" sz="1400" dirty="0">
                <a:solidFill>
                  <a:prstClr val="black">
                    <a:lumMod val="75000"/>
                    <a:lumOff val="25000"/>
                  </a:prstClr>
                </a:solidFill>
                <a:latin typeface="Century Gothic"/>
                <a:ea typeface="微软雅黑"/>
              </a:endParaRPr>
            </a:p>
          </p:txBody>
        </p:sp>
        <p:sp>
          <p:nvSpPr>
            <p:cNvPr id="30" name="矩形 29"/>
            <p:cNvSpPr/>
            <p:nvPr/>
          </p:nvSpPr>
          <p:spPr>
            <a:xfrm>
              <a:off x="247498" y="2041376"/>
              <a:ext cx="865848" cy="350282"/>
            </a:xfrm>
            <a:prstGeom prst="rect">
              <a:avLst/>
            </a:prstGeom>
          </p:spPr>
          <p:txBody>
            <a:bodyPr wrap="none">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错误参数</a:t>
              </a:r>
              <a:endParaRPr lang="en-US" altLang="zh-CN" sz="2000" b="1" kern="0" dirty="0">
                <a:solidFill>
                  <a:prstClr val="black">
                    <a:lumMod val="75000"/>
                    <a:lumOff val="25000"/>
                  </a:prstClr>
                </a:solidFill>
              </a:endParaRPr>
            </a:p>
          </p:txBody>
        </p:sp>
      </p:grpSp>
      <p:sp>
        <p:nvSpPr>
          <p:cNvPr id="33" name="矩形 32"/>
          <p:cNvSpPr/>
          <p:nvPr/>
        </p:nvSpPr>
        <p:spPr>
          <a:xfrm>
            <a:off x="7954101" y="2595330"/>
            <a:ext cx="1485129" cy="497465"/>
          </a:xfrm>
          <a:prstGeom prst="rect">
            <a:avLst/>
          </a:prstGeom>
        </p:spPr>
        <p:txBody>
          <a:bodyPr wrap="none" lIns="96414" tIns="48207" rIns="96414" bIns="48207">
            <a:spAutoFit/>
          </a:bodyPr>
          <a:lstStyle/>
          <a:p>
            <a:pPr defTabSz="1285236" fontAlgn="auto">
              <a:lnSpc>
                <a:spcPct val="130000"/>
              </a:lnSpc>
              <a:spcBef>
                <a:spcPts val="0"/>
              </a:spcBef>
              <a:spcAft>
                <a:spcPts val="0"/>
              </a:spcAft>
              <a:defRPr/>
            </a:pPr>
            <a:r>
              <a:rPr lang="zh-CN" altLang="en-US" sz="2000" b="1" kern="0" dirty="0">
                <a:solidFill>
                  <a:prstClr val="black">
                    <a:lumMod val="75000"/>
                    <a:lumOff val="25000"/>
                  </a:prstClr>
                </a:solidFill>
              </a:rPr>
              <a:t>多、少参数</a:t>
            </a:r>
            <a:endParaRPr lang="en-US" altLang="zh-CN" sz="2000" b="1" kern="0" dirty="0">
              <a:solidFill>
                <a:prstClr val="black">
                  <a:lumMod val="75000"/>
                  <a:lumOff val="25000"/>
                </a:prstClr>
              </a:solidFill>
            </a:endParaRPr>
          </a:p>
        </p:txBody>
      </p:sp>
      <p:sp>
        <p:nvSpPr>
          <p:cNvPr id="56" name="文本框 55"/>
          <p:cNvSpPr txBox="1"/>
          <p:nvPr/>
        </p:nvSpPr>
        <p:spPr>
          <a:xfrm>
            <a:off x="7811456" y="5776048"/>
            <a:ext cx="4261746" cy="378622"/>
          </a:xfrm>
          <a:prstGeom prst="rect">
            <a:avLst/>
          </a:prstGeom>
          <a:noFill/>
        </p:spPr>
        <p:txBody>
          <a:bodyPr wrap="square" lIns="96414" tIns="48207" rIns="96414" bIns="4820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85236" fontAlgn="auto">
              <a:lnSpc>
                <a:spcPct val="130000"/>
              </a:lnSpc>
              <a:spcBef>
                <a:spcPts val="0"/>
              </a:spcBef>
              <a:spcAft>
                <a:spcPts val="0"/>
              </a:spcAft>
              <a:defRPr/>
            </a:pPr>
            <a:r>
              <a:rPr lang="zh-CN" altLang="en-US" sz="1400" dirty="0">
                <a:solidFill>
                  <a:prstClr val="black">
                    <a:lumMod val="75000"/>
                    <a:lumOff val="25000"/>
                  </a:prstClr>
                </a:solidFill>
                <a:latin typeface="Century Gothic"/>
                <a:ea typeface="微软雅黑"/>
              </a:rPr>
              <a:t>数据表在创建时，字段都有长度限制</a:t>
            </a:r>
          </a:p>
        </p:txBody>
      </p:sp>
    </p:spTree>
    <p:extLst>
      <p:ext uri="{BB962C8B-B14F-4D97-AF65-F5344CB8AC3E}">
        <p14:creationId xmlns:p14="http://schemas.microsoft.com/office/powerpoint/2010/main" val="178313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250"/>
                                        <p:tgtEl>
                                          <p:spTgt spid="10"/>
                                        </p:tgtEl>
                                      </p:cBhvr>
                                    </p:animEffect>
                                  </p:childTnLst>
                                </p:cTn>
                              </p:par>
                            </p:childTnLst>
                          </p:cTn>
                        </p:par>
                        <p:par>
                          <p:cTn id="20" fill="hold">
                            <p:stCondLst>
                              <p:cond delay="2250"/>
                            </p:stCondLst>
                            <p:childTnLst>
                              <p:par>
                                <p:cTn id="21" presetID="22" presetClass="entr" presetSubtype="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250"/>
                                        <p:tgtEl>
                                          <p:spTgt spid="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250"/>
                                        <p:tgtEl>
                                          <p:spTgt spid="8"/>
                                        </p:tgtEl>
                                      </p:cBhvr>
                                    </p:animEffect>
                                  </p:childTnLst>
                                </p:cTn>
                              </p:par>
                            </p:childTnLst>
                          </p:cTn>
                        </p:par>
                        <p:par>
                          <p:cTn id="28" fill="hold">
                            <p:stCondLst>
                              <p:cond delay="2750"/>
                            </p:stCondLst>
                            <p:childTnLst>
                              <p:par>
                                <p:cTn id="29" presetID="21"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500"/>
                                        <p:tgtEl>
                                          <p:spTgt spid="9"/>
                                        </p:tgtEl>
                                      </p:cBhvr>
                                    </p:animEffect>
                                  </p:childTnLst>
                                </p:cTn>
                              </p:par>
                              <p:par>
                                <p:cTn id="32" presetID="22" presetClass="entr" presetSubtype="2" fill="hold" grpId="0" nodeType="withEffect">
                                  <p:stCondLst>
                                    <p:cond delay="500"/>
                                  </p:stCondLst>
                                  <p:childTnLst>
                                    <p:set>
                                      <p:cBhvr>
                                        <p:cTn id="33" dur="1" fill="hold">
                                          <p:stCondLst>
                                            <p:cond delay="0"/>
                                          </p:stCondLst>
                                        </p:cTn>
                                        <p:tgtEl>
                                          <p:spTgt spid="11"/>
                                        </p:tgtEl>
                                        <p:attrNameLst>
                                          <p:attrName>style.visibility</p:attrName>
                                        </p:attrNameLst>
                                      </p:cBhvr>
                                      <p:to>
                                        <p:strVal val="visible"/>
                                      </p:to>
                                    </p:set>
                                    <p:animEffect transition="in" filter="wipe(right)">
                                      <p:cBhvr>
                                        <p:cTn id="34" dur="250"/>
                                        <p:tgtEl>
                                          <p:spTgt spid="11"/>
                                        </p:tgtEl>
                                      </p:cBhvr>
                                    </p:animEffect>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250"/>
                                        <p:tgtEl>
                                          <p:spTgt spid="14"/>
                                        </p:tgtEl>
                                      </p:cBhvr>
                                    </p:animEffect>
                                    <p:anim calcmode="lin" valueType="num">
                                      <p:cBhvr>
                                        <p:cTn id="39" dur="250" fill="hold"/>
                                        <p:tgtEl>
                                          <p:spTgt spid="14"/>
                                        </p:tgtEl>
                                        <p:attrNameLst>
                                          <p:attrName>ppt_x</p:attrName>
                                        </p:attrNameLst>
                                      </p:cBhvr>
                                      <p:tavLst>
                                        <p:tav tm="0">
                                          <p:val>
                                            <p:strVal val="#ppt_x"/>
                                          </p:val>
                                        </p:tav>
                                        <p:tav tm="100000">
                                          <p:val>
                                            <p:strVal val="#ppt_x"/>
                                          </p:val>
                                        </p:tav>
                                      </p:tavLst>
                                    </p:anim>
                                    <p:anim calcmode="lin" valueType="num">
                                      <p:cBhvr>
                                        <p:cTn id="40" dur="25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3750"/>
                            </p:stCondLst>
                            <p:childTnLst>
                              <p:par>
                                <p:cTn id="42" presetID="22" presetClass="entr" presetSubtype="8"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250"/>
                                        <p:tgtEl>
                                          <p:spTgt spid="12"/>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250"/>
                                        <p:tgtEl>
                                          <p:spTgt spid="15"/>
                                        </p:tgtEl>
                                      </p:cBhvr>
                                    </p:animEffect>
                                    <p:anim calcmode="lin" valueType="num">
                                      <p:cBhvr>
                                        <p:cTn id="49" dur="250" fill="hold"/>
                                        <p:tgtEl>
                                          <p:spTgt spid="15"/>
                                        </p:tgtEl>
                                        <p:attrNameLst>
                                          <p:attrName>ppt_x</p:attrName>
                                        </p:attrNameLst>
                                      </p:cBhvr>
                                      <p:tavLst>
                                        <p:tav tm="0">
                                          <p:val>
                                            <p:strVal val="#ppt_x"/>
                                          </p:val>
                                        </p:tav>
                                        <p:tav tm="100000">
                                          <p:val>
                                            <p:strVal val="#ppt_x"/>
                                          </p:val>
                                        </p:tav>
                                      </p:tavLst>
                                    </p:anim>
                                    <p:anim calcmode="lin" valueType="num">
                                      <p:cBhvr>
                                        <p:cTn id="50" dur="250" fill="hold"/>
                                        <p:tgtEl>
                                          <p:spTgt spid="15"/>
                                        </p:tgtEl>
                                        <p:attrNameLst>
                                          <p:attrName>ppt_y</p:attrName>
                                        </p:attrNameLst>
                                      </p:cBhvr>
                                      <p:tavLst>
                                        <p:tav tm="0">
                                          <p:val>
                                            <p:strVal val="#ppt_y+.1"/>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250"/>
                                        <p:tgtEl>
                                          <p:spTgt spid="13"/>
                                        </p:tgtEl>
                                      </p:cBhvr>
                                    </p:animEffect>
                                  </p:childTnLst>
                                </p:cTn>
                              </p:par>
                              <p:par>
                                <p:cTn id="55" presetID="22" presetClass="entr" presetSubtype="2" fill="hold" grpId="0" nodeType="withEffect">
                                  <p:stCondLst>
                                    <p:cond delay="2000"/>
                                  </p:stCondLst>
                                  <p:childTnLst>
                                    <p:set>
                                      <p:cBhvr>
                                        <p:cTn id="56" dur="1" fill="hold">
                                          <p:stCondLst>
                                            <p:cond delay="0"/>
                                          </p:stCondLst>
                                        </p:cTn>
                                        <p:tgtEl>
                                          <p:spTgt spid="18"/>
                                        </p:tgtEl>
                                        <p:attrNameLst>
                                          <p:attrName>style.visibility</p:attrName>
                                        </p:attrNameLst>
                                      </p:cBhvr>
                                      <p:to>
                                        <p:strVal val="visible"/>
                                      </p:to>
                                    </p:set>
                                    <p:animEffect transition="in" filter="wipe(right)">
                                      <p:cBhvr>
                                        <p:cTn id="57" dur="500"/>
                                        <p:tgtEl>
                                          <p:spTgt spid="18"/>
                                        </p:tgtEl>
                                      </p:cBhvr>
                                    </p:animEffect>
                                  </p:childTnLst>
                                </p:cTn>
                              </p:par>
                              <p:par>
                                <p:cTn id="58" presetID="53" presetClass="entr" presetSubtype="16" fill="hold" grpId="0" nodeType="withEffect">
                                  <p:stCondLst>
                                    <p:cond delay="2200"/>
                                  </p:stCondLst>
                                  <p:childTnLst>
                                    <p:set>
                                      <p:cBhvr>
                                        <p:cTn id="59" dur="1" fill="hold">
                                          <p:stCondLst>
                                            <p:cond delay="0"/>
                                          </p:stCondLst>
                                        </p:cTn>
                                        <p:tgtEl>
                                          <p:spTgt spid="19"/>
                                        </p:tgtEl>
                                        <p:attrNameLst>
                                          <p:attrName>style.visibility</p:attrName>
                                        </p:attrNameLst>
                                      </p:cBhvr>
                                      <p:to>
                                        <p:strVal val="visible"/>
                                      </p:to>
                                    </p:set>
                                    <p:anim calcmode="lin" valueType="num">
                                      <p:cBhvr>
                                        <p:cTn id="60" dur="500" fill="hold"/>
                                        <p:tgtEl>
                                          <p:spTgt spid="19"/>
                                        </p:tgtEl>
                                        <p:attrNameLst>
                                          <p:attrName>ppt_w</p:attrName>
                                        </p:attrNameLst>
                                      </p:cBhvr>
                                      <p:tavLst>
                                        <p:tav tm="0">
                                          <p:val>
                                            <p:fltVal val="0"/>
                                          </p:val>
                                        </p:tav>
                                        <p:tav tm="100000">
                                          <p:val>
                                            <p:strVal val="#ppt_w"/>
                                          </p:val>
                                        </p:tav>
                                      </p:tavLst>
                                    </p:anim>
                                    <p:anim calcmode="lin" valueType="num">
                                      <p:cBhvr>
                                        <p:cTn id="61" dur="500" fill="hold"/>
                                        <p:tgtEl>
                                          <p:spTgt spid="19"/>
                                        </p:tgtEl>
                                        <p:attrNameLst>
                                          <p:attrName>ppt_h</p:attrName>
                                        </p:attrNameLst>
                                      </p:cBhvr>
                                      <p:tavLst>
                                        <p:tav tm="0">
                                          <p:val>
                                            <p:fltVal val="0"/>
                                          </p:val>
                                        </p:tav>
                                        <p:tav tm="100000">
                                          <p:val>
                                            <p:strVal val="#ppt_h"/>
                                          </p:val>
                                        </p:tav>
                                      </p:tavLst>
                                    </p:anim>
                                    <p:animEffect transition="in" filter="fade">
                                      <p:cBhvr>
                                        <p:cTn id="62" dur="500"/>
                                        <p:tgtEl>
                                          <p:spTgt spid="19"/>
                                        </p:tgtEl>
                                      </p:cBhvr>
                                    </p:animEffect>
                                  </p:childTnLst>
                                </p:cTn>
                              </p:par>
                              <p:par>
                                <p:cTn id="63" presetID="22" presetClass="entr" presetSubtype="2" fill="hold" grpId="0" nodeType="withEffect">
                                  <p:stCondLst>
                                    <p:cond delay="2000"/>
                                  </p:stCondLst>
                                  <p:childTnLst>
                                    <p:set>
                                      <p:cBhvr>
                                        <p:cTn id="64" dur="1" fill="hold">
                                          <p:stCondLst>
                                            <p:cond delay="0"/>
                                          </p:stCondLst>
                                        </p:cTn>
                                        <p:tgtEl>
                                          <p:spTgt spid="20"/>
                                        </p:tgtEl>
                                        <p:attrNameLst>
                                          <p:attrName>style.visibility</p:attrName>
                                        </p:attrNameLst>
                                      </p:cBhvr>
                                      <p:to>
                                        <p:strVal val="visible"/>
                                      </p:to>
                                    </p:set>
                                    <p:animEffect transition="in" filter="wipe(right)">
                                      <p:cBhvr>
                                        <p:cTn id="65" dur="500"/>
                                        <p:tgtEl>
                                          <p:spTgt spid="20"/>
                                        </p:tgtEl>
                                      </p:cBhvr>
                                    </p:animEffect>
                                  </p:childTnLst>
                                </p:cTn>
                              </p:par>
                              <p:par>
                                <p:cTn id="66" presetID="53" presetClass="entr" presetSubtype="16" fill="hold" grpId="0" nodeType="withEffect">
                                  <p:stCondLst>
                                    <p:cond delay="220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par>
                          <p:cTn id="71" fill="hold">
                            <p:stCondLst>
                              <p:cond delay="6950"/>
                            </p:stCondLst>
                            <p:childTnLst>
                              <p:par>
                                <p:cTn id="72" presetID="42" presetClass="entr" presetSubtype="0"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1000" fill="hold"/>
                                        <p:tgtEl>
                                          <p:spTgt spid="22"/>
                                        </p:tgtEl>
                                        <p:attrNameLst>
                                          <p:attrName>ppt_y</p:attrName>
                                        </p:attrNameLst>
                                      </p:cBhvr>
                                      <p:tavLst>
                                        <p:tav tm="0">
                                          <p:val>
                                            <p:strVal val="#ppt_y+.1"/>
                                          </p:val>
                                        </p:tav>
                                        <p:tav tm="100000">
                                          <p:val>
                                            <p:strVal val="#ppt_y"/>
                                          </p:val>
                                        </p:tav>
                                      </p:tavLst>
                                    </p:anim>
                                  </p:childTnLst>
                                </p:cTn>
                              </p:par>
                            </p:childTnLst>
                          </p:cTn>
                        </p:par>
                        <p:par>
                          <p:cTn id="77" fill="hold">
                            <p:stCondLst>
                              <p:cond delay="7950"/>
                            </p:stCondLst>
                            <p:childTnLst>
                              <p:par>
                                <p:cTn id="78" presetID="42" presetClass="entr" presetSubtype="0"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par>
                                <p:cTn id="83" presetID="22" presetClass="entr" presetSubtype="8" fill="hold" grpId="0" nodeType="withEffect">
                                  <p:stCondLst>
                                    <p:cond delay="1700"/>
                                  </p:stCondLst>
                                  <p:childTnLst>
                                    <p:set>
                                      <p:cBhvr>
                                        <p:cTn id="84" dur="1" fill="hold">
                                          <p:stCondLst>
                                            <p:cond delay="0"/>
                                          </p:stCondLst>
                                        </p:cTn>
                                        <p:tgtEl>
                                          <p:spTgt spid="36"/>
                                        </p:tgtEl>
                                        <p:attrNameLst>
                                          <p:attrName>style.visibility</p:attrName>
                                        </p:attrNameLst>
                                      </p:cBhvr>
                                      <p:to>
                                        <p:strVal val="visible"/>
                                      </p:to>
                                    </p:set>
                                    <p:animEffect transition="in" filter="wipe(left)">
                                      <p:cBhvr>
                                        <p:cTn id="85" dur="500"/>
                                        <p:tgtEl>
                                          <p:spTgt spid="36"/>
                                        </p:tgtEl>
                                      </p:cBhvr>
                                    </p:animEffect>
                                  </p:childTnLst>
                                </p:cTn>
                              </p:par>
                              <p:par>
                                <p:cTn id="86" presetID="53" presetClass="entr" presetSubtype="16" fill="hold" grpId="0" nodeType="withEffect">
                                  <p:stCondLst>
                                    <p:cond delay="1900"/>
                                  </p:stCondLst>
                                  <p:childTnLst>
                                    <p:set>
                                      <p:cBhvr>
                                        <p:cTn id="87" dur="1" fill="hold">
                                          <p:stCondLst>
                                            <p:cond delay="0"/>
                                          </p:stCondLst>
                                        </p:cTn>
                                        <p:tgtEl>
                                          <p:spTgt spid="37"/>
                                        </p:tgtEl>
                                        <p:attrNameLst>
                                          <p:attrName>style.visibility</p:attrName>
                                        </p:attrNameLst>
                                      </p:cBhvr>
                                      <p:to>
                                        <p:strVal val="visible"/>
                                      </p:to>
                                    </p:set>
                                    <p:anim calcmode="lin" valueType="num">
                                      <p:cBhvr>
                                        <p:cTn id="88" dur="500" fill="hold"/>
                                        <p:tgtEl>
                                          <p:spTgt spid="37"/>
                                        </p:tgtEl>
                                        <p:attrNameLst>
                                          <p:attrName>ppt_w</p:attrName>
                                        </p:attrNameLst>
                                      </p:cBhvr>
                                      <p:tavLst>
                                        <p:tav tm="0">
                                          <p:val>
                                            <p:fltVal val="0"/>
                                          </p:val>
                                        </p:tav>
                                        <p:tav tm="100000">
                                          <p:val>
                                            <p:strVal val="#ppt_w"/>
                                          </p:val>
                                        </p:tav>
                                      </p:tavLst>
                                    </p:anim>
                                    <p:anim calcmode="lin" valueType="num">
                                      <p:cBhvr>
                                        <p:cTn id="89" dur="500" fill="hold"/>
                                        <p:tgtEl>
                                          <p:spTgt spid="37"/>
                                        </p:tgtEl>
                                        <p:attrNameLst>
                                          <p:attrName>ppt_h</p:attrName>
                                        </p:attrNameLst>
                                      </p:cBhvr>
                                      <p:tavLst>
                                        <p:tav tm="0">
                                          <p:val>
                                            <p:fltVal val="0"/>
                                          </p:val>
                                        </p:tav>
                                        <p:tav tm="100000">
                                          <p:val>
                                            <p:strVal val="#ppt_h"/>
                                          </p:val>
                                        </p:tav>
                                      </p:tavLst>
                                    </p:anim>
                                    <p:animEffect transition="in" filter="fade">
                                      <p:cBhvr>
                                        <p:cTn id="90" dur="500"/>
                                        <p:tgtEl>
                                          <p:spTgt spid="37"/>
                                        </p:tgtEl>
                                      </p:cBhvr>
                                    </p:animEffect>
                                  </p:childTnLst>
                                </p:cTn>
                              </p:par>
                              <p:par>
                                <p:cTn id="91" presetID="22" presetClass="entr" presetSubtype="8" fill="hold" grpId="0" nodeType="withEffect">
                                  <p:stCondLst>
                                    <p:cond delay="1700"/>
                                  </p:stCondLst>
                                  <p:childTnLst>
                                    <p:set>
                                      <p:cBhvr>
                                        <p:cTn id="92" dur="1" fill="hold">
                                          <p:stCondLst>
                                            <p:cond delay="0"/>
                                          </p:stCondLst>
                                        </p:cTn>
                                        <p:tgtEl>
                                          <p:spTgt spid="38"/>
                                        </p:tgtEl>
                                        <p:attrNameLst>
                                          <p:attrName>style.visibility</p:attrName>
                                        </p:attrNameLst>
                                      </p:cBhvr>
                                      <p:to>
                                        <p:strVal val="visible"/>
                                      </p:to>
                                    </p:set>
                                    <p:animEffect transition="in" filter="wipe(left)">
                                      <p:cBhvr>
                                        <p:cTn id="93" dur="500"/>
                                        <p:tgtEl>
                                          <p:spTgt spid="38"/>
                                        </p:tgtEl>
                                      </p:cBhvr>
                                    </p:animEffect>
                                  </p:childTnLst>
                                </p:cTn>
                              </p:par>
                              <p:par>
                                <p:cTn id="94" presetID="53" presetClass="entr" presetSubtype="16" fill="hold" grpId="0" nodeType="withEffect">
                                  <p:stCondLst>
                                    <p:cond delay="1900"/>
                                  </p:stCondLst>
                                  <p:childTnLst>
                                    <p:set>
                                      <p:cBhvr>
                                        <p:cTn id="95" dur="1" fill="hold">
                                          <p:stCondLst>
                                            <p:cond delay="0"/>
                                          </p:stCondLst>
                                        </p:cTn>
                                        <p:tgtEl>
                                          <p:spTgt spid="39"/>
                                        </p:tgtEl>
                                        <p:attrNameLst>
                                          <p:attrName>style.visibility</p:attrName>
                                        </p:attrNameLst>
                                      </p:cBhvr>
                                      <p:to>
                                        <p:strVal val="visible"/>
                                      </p:to>
                                    </p:set>
                                    <p:anim calcmode="lin" valueType="num">
                                      <p:cBhvr>
                                        <p:cTn id="96" dur="500" fill="hold"/>
                                        <p:tgtEl>
                                          <p:spTgt spid="39"/>
                                        </p:tgtEl>
                                        <p:attrNameLst>
                                          <p:attrName>ppt_w</p:attrName>
                                        </p:attrNameLst>
                                      </p:cBhvr>
                                      <p:tavLst>
                                        <p:tav tm="0">
                                          <p:val>
                                            <p:fltVal val="0"/>
                                          </p:val>
                                        </p:tav>
                                        <p:tav tm="100000">
                                          <p:val>
                                            <p:strVal val="#ppt_w"/>
                                          </p:val>
                                        </p:tav>
                                      </p:tavLst>
                                    </p:anim>
                                    <p:anim calcmode="lin" valueType="num">
                                      <p:cBhvr>
                                        <p:cTn id="97" dur="500" fill="hold"/>
                                        <p:tgtEl>
                                          <p:spTgt spid="39"/>
                                        </p:tgtEl>
                                        <p:attrNameLst>
                                          <p:attrName>ppt_h</p:attrName>
                                        </p:attrNameLst>
                                      </p:cBhvr>
                                      <p:tavLst>
                                        <p:tav tm="0">
                                          <p:val>
                                            <p:fltVal val="0"/>
                                          </p:val>
                                        </p:tav>
                                        <p:tav tm="100000">
                                          <p:val>
                                            <p:strVal val="#ppt_h"/>
                                          </p:val>
                                        </p:tav>
                                      </p:tavLst>
                                    </p:anim>
                                    <p:animEffect transition="in" filter="fade">
                                      <p:cBhvr>
                                        <p:cTn id="98" dur="500"/>
                                        <p:tgtEl>
                                          <p:spTgt spid="39"/>
                                        </p:tgtEl>
                                      </p:cBhvr>
                                    </p:animEffect>
                                  </p:childTnLst>
                                </p:cTn>
                              </p:par>
                              <p:par>
                                <p:cTn id="99" presetID="22" presetClass="entr" presetSubtype="2" fill="hold" grpId="0" nodeType="withEffect">
                                  <p:stCondLst>
                                    <p:cond delay="2000"/>
                                  </p:stCondLst>
                                  <p:childTnLst>
                                    <p:set>
                                      <p:cBhvr>
                                        <p:cTn id="100" dur="1" fill="hold">
                                          <p:stCondLst>
                                            <p:cond delay="0"/>
                                          </p:stCondLst>
                                        </p:cTn>
                                        <p:tgtEl>
                                          <p:spTgt spid="44"/>
                                        </p:tgtEl>
                                        <p:attrNameLst>
                                          <p:attrName>style.visibility</p:attrName>
                                        </p:attrNameLst>
                                      </p:cBhvr>
                                      <p:to>
                                        <p:strVal val="visible"/>
                                      </p:to>
                                    </p:set>
                                    <p:animEffect transition="in" filter="wipe(right)">
                                      <p:cBhvr>
                                        <p:cTn id="101" dur="500"/>
                                        <p:tgtEl>
                                          <p:spTgt spid="44"/>
                                        </p:tgtEl>
                                      </p:cBhvr>
                                    </p:animEffect>
                                  </p:childTnLst>
                                </p:cTn>
                              </p:par>
                              <p:par>
                                <p:cTn id="102" presetID="53" presetClass="entr" presetSubtype="16" fill="hold" grpId="0" nodeType="withEffect">
                                  <p:stCondLst>
                                    <p:cond delay="2200"/>
                                  </p:stCondLst>
                                  <p:childTnLst>
                                    <p:set>
                                      <p:cBhvr>
                                        <p:cTn id="103" dur="1" fill="hold">
                                          <p:stCondLst>
                                            <p:cond delay="0"/>
                                          </p:stCondLst>
                                        </p:cTn>
                                        <p:tgtEl>
                                          <p:spTgt spid="45"/>
                                        </p:tgtEl>
                                        <p:attrNameLst>
                                          <p:attrName>style.visibility</p:attrName>
                                        </p:attrNameLst>
                                      </p:cBhvr>
                                      <p:to>
                                        <p:strVal val="visible"/>
                                      </p:to>
                                    </p:set>
                                    <p:anim calcmode="lin" valueType="num">
                                      <p:cBhvr>
                                        <p:cTn id="104" dur="500" fill="hold"/>
                                        <p:tgtEl>
                                          <p:spTgt spid="45"/>
                                        </p:tgtEl>
                                        <p:attrNameLst>
                                          <p:attrName>ppt_w</p:attrName>
                                        </p:attrNameLst>
                                      </p:cBhvr>
                                      <p:tavLst>
                                        <p:tav tm="0">
                                          <p:val>
                                            <p:fltVal val="0"/>
                                          </p:val>
                                        </p:tav>
                                        <p:tav tm="100000">
                                          <p:val>
                                            <p:strVal val="#ppt_w"/>
                                          </p:val>
                                        </p:tav>
                                      </p:tavLst>
                                    </p:anim>
                                    <p:anim calcmode="lin" valueType="num">
                                      <p:cBhvr>
                                        <p:cTn id="105" dur="500" fill="hold"/>
                                        <p:tgtEl>
                                          <p:spTgt spid="45"/>
                                        </p:tgtEl>
                                        <p:attrNameLst>
                                          <p:attrName>ppt_h</p:attrName>
                                        </p:attrNameLst>
                                      </p:cBhvr>
                                      <p:tavLst>
                                        <p:tav tm="0">
                                          <p:val>
                                            <p:fltVal val="0"/>
                                          </p:val>
                                        </p:tav>
                                        <p:tav tm="100000">
                                          <p:val>
                                            <p:strVal val="#ppt_h"/>
                                          </p:val>
                                        </p:tav>
                                      </p:tavLst>
                                    </p:anim>
                                    <p:animEffect transition="in" filter="fade">
                                      <p:cBhvr>
                                        <p:cTn id="106" dur="500"/>
                                        <p:tgtEl>
                                          <p:spTgt spid="45"/>
                                        </p:tgtEl>
                                      </p:cBhvr>
                                    </p:animEffect>
                                  </p:childTnLst>
                                </p:cTn>
                              </p:par>
                              <p:par>
                                <p:cTn id="107" presetID="22" presetClass="entr" presetSubtype="2" fill="hold" grpId="0" nodeType="withEffect">
                                  <p:stCondLst>
                                    <p:cond delay="2000"/>
                                  </p:stCondLst>
                                  <p:childTnLst>
                                    <p:set>
                                      <p:cBhvr>
                                        <p:cTn id="108" dur="1" fill="hold">
                                          <p:stCondLst>
                                            <p:cond delay="0"/>
                                          </p:stCondLst>
                                        </p:cTn>
                                        <p:tgtEl>
                                          <p:spTgt spid="46"/>
                                        </p:tgtEl>
                                        <p:attrNameLst>
                                          <p:attrName>style.visibility</p:attrName>
                                        </p:attrNameLst>
                                      </p:cBhvr>
                                      <p:to>
                                        <p:strVal val="visible"/>
                                      </p:to>
                                    </p:set>
                                    <p:animEffect transition="in" filter="wipe(right)">
                                      <p:cBhvr>
                                        <p:cTn id="109" dur="500"/>
                                        <p:tgtEl>
                                          <p:spTgt spid="46"/>
                                        </p:tgtEl>
                                      </p:cBhvr>
                                    </p:animEffect>
                                  </p:childTnLst>
                                </p:cTn>
                              </p:par>
                              <p:par>
                                <p:cTn id="110" presetID="53" presetClass="entr" presetSubtype="16" fill="hold" grpId="0" nodeType="withEffect">
                                  <p:stCondLst>
                                    <p:cond delay="220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Effect transition="in" filter="fade">
                                      <p:cBhvr>
                                        <p:cTn id="114" dur="500"/>
                                        <p:tgtEl>
                                          <p:spTgt spid="47"/>
                                        </p:tgtEl>
                                      </p:cBhvr>
                                    </p:animEffect>
                                  </p:childTnLst>
                                </p:cTn>
                              </p:par>
                            </p:childTnLst>
                          </p:cTn>
                        </p:par>
                        <p:par>
                          <p:cTn id="115" fill="hold">
                            <p:stCondLst>
                              <p:cond delay="10650"/>
                            </p:stCondLst>
                            <p:childTnLst>
                              <p:par>
                                <p:cTn id="116" presetID="42" presetClass="entr" presetSubtype="0" fill="hold" nodeType="after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1000"/>
                                        <p:tgtEl>
                                          <p:spTgt spid="48"/>
                                        </p:tgtEl>
                                      </p:cBhvr>
                                    </p:animEffect>
                                    <p:anim calcmode="lin" valueType="num">
                                      <p:cBhvr>
                                        <p:cTn id="119" dur="1000" fill="hold"/>
                                        <p:tgtEl>
                                          <p:spTgt spid="48"/>
                                        </p:tgtEl>
                                        <p:attrNameLst>
                                          <p:attrName>ppt_x</p:attrName>
                                        </p:attrNameLst>
                                      </p:cBhvr>
                                      <p:tavLst>
                                        <p:tav tm="0">
                                          <p:val>
                                            <p:strVal val="#ppt_x"/>
                                          </p:val>
                                        </p:tav>
                                        <p:tav tm="100000">
                                          <p:val>
                                            <p:strVal val="#ppt_x"/>
                                          </p:val>
                                        </p:tav>
                                      </p:tavLst>
                                    </p:anim>
                                    <p:anim calcmode="lin" valueType="num">
                                      <p:cBhvr>
                                        <p:cTn id="120" dur="1000" fill="hold"/>
                                        <p:tgtEl>
                                          <p:spTgt spid="48"/>
                                        </p:tgtEl>
                                        <p:attrNameLst>
                                          <p:attrName>ppt_y</p:attrName>
                                        </p:attrNameLst>
                                      </p:cBhvr>
                                      <p:tavLst>
                                        <p:tav tm="0">
                                          <p:val>
                                            <p:strVal val="#ppt_y+.1"/>
                                          </p:val>
                                        </p:tav>
                                        <p:tav tm="100000">
                                          <p:val>
                                            <p:strVal val="#ppt_y"/>
                                          </p:val>
                                        </p:tav>
                                      </p:tavLst>
                                    </p:anim>
                                  </p:childTnLst>
                                </p:cTn>
                              </p:par>
                            </p:childTnLst>
                          </p:cTn>
                        </p:par>
                        <p:par>
                          <p:cTn id="121" fill="hold">
                            <p:stCondLst>
                              <p:cond delay="11650"/>
                            </p:stCondLst>
                            <p:childTnLst>
                              <p:par>
                                <p:cTn id="122" presetID="42" presetClass="entr" presetSubtype="0" fill="hold" nodeType="after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fade">
                                      <p:cBhvr>
                                        <p:cTn id="124" dur="1000"/>
                                        <p:tgtEl>
                                          <p:spTgt spid="52"/>
                                        </p:tgtEl>
                                      </p:cBhvr>
                                    </p:animEffect>
                                    <p:anim calcmode="lin" valueType="num">
                                      <p:cBhvr>
                                        <p:cTn id="125" dur="1000" fill="hold"/>
                                        <p:tgtEl>
                                          <p:spTgt spid="52"/>
                                        </p:tgtEl>
                                        <p:attrNameLst>
                                          <p:attrName>ppt_x</p:attrName>
                                        </p:attrNameLst>
                                      </p:cBhvr>
                                      <p:tavLst>
                                        <p:tav tm="0">
                                          <p:val>
                                            <p:strVal val="#ppt_x"/>
                                          </p:val>
                                        </p:tav>
                                        <p:tav tm="100000">
                                          <p:val>
                                            <p:strVal val="#ppt_x"/>
                                          </p:val>
                                        </p:tav>
                                      </p:tavLst>
                                    </p:anim>
                                    <p:anim calcmode="lin" valueType="num">
                                      <p:cBhvr>
                                        <p:cTn id="126" dur="1000" fill="hold"/>
                                        <p:tgtEl>
                                          <p:spTgt spid="52"/>
                                        </p:tgtEl>
                                        <p:attrNameLst>
                                          <p:attrName>ppt_y</p:attrName>
                                        </p:attrNameLst>
                                      </p:cBhvr>
                                      <p:tavLst>
                                        <p:tav tm="0">
                                          <p:val>
                                            <p:strVal val="#ppt_y+.1"/>
                                          </p:val>
                                        </p:tav>
                                        <p:tav tm="100000">
                                          <p:val>
                                            <p:strVal val="#ppt_y"/>
                                          </p:val>
                                        </p:tav>
                                      </p:tavLst>
                                    </p:anim>
                                  </p:childTnLst>
                                </p:cTn>
                              </p:par>
                              <p:par>
                                <p:cTn id="127" presetID="22" presetClass="entr" presetSubtype="8" fill="hold" grpId="0" nodeType="withEffect">
                                  <p:stCondLst>
                                    <p:cond delay="1700"/>
                                  </p:stCondLst>
                                  <p:childTnLst>
                                    <p:set>
                                      <p:cBhvr>
                                        <p:cTn id="128" dur="1" fill="hold">
                                          <p:stCondLst>
                                            <p:cond delay="0"/>
                                          </p:stCondLst>
                                        </p:cTn>
                                        <p:tgtEl>
                                          <p:spTgt spid="40"/>
                                        </p:tgtEl>
                                        <p:attrNameLst>
                                          <p:attrName>style.visibility</p:attrName>
                                        </p:attrNameLst>
                                      </p:cBhvr>
                                      <p:to>
                                        <p:strVal val="visible"/>
                                      </p:to>
                                    </p:set>
                                    <p:animEffect transition="in" filter="wipe(left)">
                                      <p:cBhvr>
                                        <p:cTn id="129" dur="500"/>
                                        <p:tgtEl>
                                          <p:spTgt spid="40"/>
                                        </p:tgtEl>
                                      </p:cBhvr>
                                    </p:animEffect>
                                  </p:childTnLst>
                                </p:cTn>
                              </p:par>
                              <p:par>
                                <p:cTn id="130" presetID="53" presetClass="entr" presetSubtype="16" fill="hold" grpId="0" nodeType="withEffect">
                                  <p:stCondLst>
                                    <p:cond delay="1900"/>
                                  </p:stCondLst>
                                  <p:childTnLst>
                                    <p:set>
                                      <p:cBhvr>
                                        <p:cTn id="131" dur="1" fill="hold">
                                          <p:stCondLst>
                                            <p:cond delay="0"/>
                                          </p:stCondLst>
                                        </p:cTn>
                                        <p:tgtEl>
                                          <p:spTgt spid="41"/>
                                        </p:tgtEl>
                                        <p:attrNameLst>
                                          <p:attrName>style.visibility</p:attrName>
                                        </p:attrNameLst>
                                      </p:cBhvr>
                                      <p:to>
                                        <p:strVal val="visible"/>
                                      </p:to>
                                    </p:set>
                                    <p:anim calcmode="lin" valueType="num">
                                      <p:cBhvr>
                                        <p:cTn id="132" dur="500" fill="hold"/>
                                        <p:tgtEl>
                                          <p:spTgt spid="41"/>
                                        </p:tgtEl>
                                        <p:attrNameLst>
                                          <p:attrName>ppt_w</p:attrName>
                                        </p:attrNameLst>
                                      </p:cBhvr>
                                      <p:tavLst>
                                        <p:tav tm="0">
                                          <p:val>
                                            <p:fltVal val="0"/>
                                          </p:val>
                                        </p:tav>
                                        <p:tav tm="100000">
                                          <p:val>
                                            <p:strVal val="#ppt_w"/>
                                          </p:val>
                                        </p:tav>
                                      </p:tavLst>
                                    </p:anim>
                                    <p:anim calcmode="lin" valueType="num">
                                      <p:cBhvr>
                                        <p:cTn id="133" dur="500" fill="hold"/>
                                        <p:tgtEl>
                                          <p:spTgt spid="41"/>
                                        </p:tgtEl>
                                        <p:attrNameLst>
                                          <p:attrName>ppt_h</p:attrName>
                                        </p:attrNameLst>
                                      </p:cBhvr>
                                      <p:tavLst>
                                        <p:tav tm="0">
                                          <p:val>
                                            <p:fltVal val="0"/>
                                          </p:val>
                                        </p:tav>
                                        <p:tav tm="100000">
                                          <p:val>
                                            <p:strVal val="#ppt_h"/>
                                          </p:val>
                                        </p:tav>
                                      </p:tavLst>
                                    </p:anim>
                                    <p:animEffect transition="in" filter="fade">
                                      <p:cBhvr>
                                        <p:cTn id="134" dur="500"/>
                                        <p:tgtEl>
                                          <p:spTgt spid="41"/>
                                        </p:tgtEl>
                                      </p:cBhvr>
                                    </p:animEffect>
                                  </p:childTnLst>
                                </p:cTn>
                              </p:par>
                              <p:par>
                                <p:cTn id="135" presetID="22" presetClass="entr" presetSubtype="8" fill="hold" grpId="0" nodeType="withEffect">
                                  <p:stCondLst>
                                    <p:cond delay="1700"/>
                                  </p:stCondLst>
                                  <p:childTnLst>
                                    <p:set>
                                      <p:cBhvr>
                                        <p:cTn id="136" dur="1" fill="hold">
                                          <p:stCondLst>
                                            <p:cond delay="0"/>
                                          </p:stCondLst>
                                        </p:cTn>
                                        <p:tgtEl>
                                          <p:spTgt spid="42"/>
                                        </p:tgtEl>
                                        <p:attrNameLst>
                                          <p:attrName>style.visibility</p:attrName>
                                        </p:attrNameLst>
                                      </p:cBhvr>
                                      <p:to>
                                        <p:strVal val="visible"/>
                                      </p:to>
                                    </p:set>
                                    <p:animEffect transition="in" filter="wipe(left)">
                                      <p:cBhvr>
                                        <p:cTn id="137" dur="500"/>
                                        <p:tgtEl>
                                          <p:spTgt spid="42"/>
                                        </p:tgtEl>
                                      </p:cBhvr>
                                    </p:animEffect>
                                  </p:childTnLst>
                                </p:cTn>
                              </p:par>
                              <p:par>
                                <p:cTn id="138" presetID="53" presetClass="entr" presetSubtype="16" fill="hold" grpId="0" nodeType="withEffect">
                                  <p:stCondLst>
                                    <p:cond delay="1900"/>
                                  </p:stCondLst>
                                  <p:childTnLst>
                                    <p:set>
                                      <p:cBhvr>
                                        <p:cTn id="139" dur="1" fill="hold">
                                          <p:stCondLst>
                                            <p:cond delay="0"/>
                                          </p:stCondLst>
                                        </p:cTn>
                                        <p:tgtEl>
                                          <p:spTgt spid="43"/>
                                        </p:tgtEl>
                                        <p:attrNameLst>
                                          <p:attrName>style.visibility</p:attrName>
                                        </p:attrNameLst>
                                      </p:cBhvr>
                                      <p:to>
                                        <p:strVal val="visible"/>
                                      </p:to>
                                    </p:set>
                                    <p:anim calcmode="lin" valueType="num">
                                      <p:cBhvr>
                                        <p:cTn id="140" dur="500" fill="hold"/>
                                        <p:tgtEl>
                                          <p:spTgt spid="43"/>
                                        </p:tgtEl>
                                        <p:attrNameLst>
                                          <p:attrName>ppt_w</p:attrName>
                                        </p:attrNameLst>
                                      </p:cBhvr>
                                      <p:tavLst>
                                        <p:tav tm="0">
                                          <p:val>
                                            <p:fltVal val="0"/>
                                          </p:val>
                                        </p:tav>
                                        <p:tav tm="100000">
                                          <p:val>
                                            <p:strVal val="#ppt_w"/>
                                          </p:val>
                                        </p:tav>
                                      </p:tavLst>
                                    </p:anim>
                                    <p:anim calcmode="lin" valueType="num">
                                      <p:cBhvr>
                                        <p:cTn id="141" dur="500" fill="hold"/>
                                        <p:tgtEl>
                                          <p:spTgt spid="43"/>
                                        </p:tgtEl>
                                        <p:attrNameLst>
                                          <p:attrName>ppt_h</p:attrName>
                                        </p:attrNameLst>
                                      </p:cBhvr>
                                      <p:tavLst>
                                        <p:tav tm="0">
                                          <p:val>
                                            <p:fltVal val="0"/>
                                          </p:val>
                                        </p:tav>
                                        <p:tav tm="100000">
                                          <p:val>
                                            <p:strVal val="#ppt_h"/>
                                          </p:val>
                                        </p:tav>
                                      </p:tavLst>
                                    </p:anim>
                                    <p:animEffect transition="in" filter="fade">
                                      <p:cBhvr>
                                        <p:cTn id="14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36" grpId="0" animBg="1"/>
      <p:bldP spid="37" grpId="0" animBg="1"/>
      <p:bldP spid="38" grpId="0" animBg="1"/>
      <p:bldP spid="39" grpId="0" animBg="1"/>
      <p:bldP spid="18" grpId="0" animBg="1"/>
      <p:bldP spid="3" grpId="0" bldLvl="0"/>
      <p:bldP spid="7" grpId="0" animBg="1"/>
      <p:bldP spid="8" grpId="0" animBg="1"/>
      <p:bldP spid="9" grpId="0" animBg="1"/>
      <p:bldP spid="10" grpId="0" animBg="1"/>
      <p:bldP spid="11" grpId="0" animBg="1"/>
      <p:bldP spid="12" grpId="0" animBg="1"/>
      <p:bldP spid="13" grpId="0" animBg="1"/>
      <p:bldP spid="14" grpId="0"/>
      <p:bldP spid="15" grpId="0"/>
      <p:bldP spid="19" grpId="0" animBg="1"/>
      <p:bldP spid="20" grpId="0" animBg="1"/>
      <p:bldP spid="2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2"/>
          <p:cNvSpPr txBox="1"/>
          <p:nvPr/>
        </p:nvSpPr>
        <p:spPr>
          <a:xfrm>
            <a:off x="237961" y="348136"/>
            <a:ext cx="12293306" cy="374354"/>
          </a:xfrm>
          <a:prstGeom prst="rect">
            <a:avLst/>
          </a:prstGeom>
          <a:solidFill>
            <a:srgbClr val="0070C0"/>
          </a:solidFill>
          <a:ln>
            <a:noFill/>
          </a:ln>
        </p:spPr>
        <p:txBody>
          <a:bodyPr wrap="square" lIns="96414" tIns="48207" rIns="96414" bIns="48207" rtlCol="0">
            <a:spAutoFit/>
          </a:bodyPr>
          <a:lstStyle/>
          <a:p>
            <a:pPr fontAlgn="base">
              <a:spcBef>
                <a:spcPct val="0"/>
              </a:spcBef>
              <a:spcAft>
                <a:spcPct val="0"/>
              </a:spcAft>
            </a:pPr>
            <a:endParaRPr lang="zh-CN" altLang="en-US" dirty="0">
              <a:solidFill>
                <a:prstClr val="black"/>
              </a:solidFill>
            </a:endParaRPr>
          </a:p>
        </p:txBody>
      </p:sp>
      <p:sp>
        <p:nvSpPr>
          <p:cNvPr id="3" name="矩形 9"/>
          <p:cNvSpPr>
            <a:spLocks noChangeArrowheads="1"/>
          </p:cNvSpPr>
          <p:nvPr/>
        </p:nvSpPr>
        <p:spPr bwMode="auto">
          <a:xfrm>
            <a:off x="2037789" y="303958"/>
            <a:ext cx="6897148" cy="684759"/>
          </a:xfrm>
          <a:prstGeom prst="rect">
            <a:avLst/>
          </a:prstGeom>
          <a:noFill/>
          <a:ln w="25400" cap="flat" cmpd="sng">
            <a:noFill/>
            <a:miter lim="800000"/>
            <a:headEnd/>
            <a:tailEnd/>
          </a:ln>
        </p:spPr>
        <p:txBody>
          <a:bodyPr lIns="96414" tIns="48207" rIns="96414" bIns="48207" anchor="ctr"/>
          <a:lstStyle/>
          <a:p>
            <a:pPr defTabSz="1291637">
              <a:defRPr/>
            </a:pP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用例设计</a:t>
            </a:r>
            <a:r>
              <a:rPr lang="en-US" altLang="zh-CN" sz="3200" dirty="0">
                <a:solidFill>
                  <a:prstClr val="white"/>
                </a:solidFill>
                <a:latin typeface="微软雅黑" panose="020B0503020204020204" pitchFamily="34" charset="-122"/>
                <a:ea typeface="微软雅黑" panose="020B0503020204020204" pitchFamily="34" charset="-122"/>
                <a:sym typeface="宋体" pitchFamily="2" charset="-122"/>
              </a:rPr>
              <a:t>-</a:t>
            </a:r>
            <a:r>
              <a:rPr lang="zh-CN" altLang="en-US" sz="3200" dirty="0">
                <a:solidFill>
                  <a:prstClr val="white"/>
                </a:solidFill>
                <a:latin typeface="微软雅黑" panose="020B0503020204020204" pitchFamily="34" charset="-122"/>
                <a:ea typeface="微软雅黑" panose="020B0503020204020204" pitchFamily="34" charset="-122"/>
                <a:sym typeface="宋体" pitchFamily="2" charset="-122"/>
              </a:rPr>
              <a:t>安全用例设计</a:t>
            </a:r>
          </a:p>
        </p:txBody>
      </p:sp>
      <p:grpSp>
        <p:nvGrpSpPr>
          <p:cNvPr id="4" name="组合 3"/>
          <p:cNvGrpSpPr/>
          <p:nvPr/>
        </p:nvGrpSpPr>
        <p:grpSpPr>
          <a:xfrm>
            <a:off x="696797" y="3567"/>
            <a:ext cx="1113328" cy="1241561"/>
            <a:chOff x="7414667" y="3750264"/>
            <a:chExt cx="871129" cy="971266"/>
          </a:xfrm>
        </p:grpSpPr>
        <p:sp>
          <p:nvSpPr>
            <p:cNvPr id="5" name="椭圆 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100" b="1">
                <a:solidFill>
                  <a:srgbClr val="0070C0"/>
                </a:solidFill>
              </a:endParaRPr>
            </a:p>
          </p:txBody>
        </p:sp>
        <p:sp>
          <p:nvSpPr>
            <p:cNvPr id="6" name="文本框 5"/>
            <p:cNvSpPr txBox="1"/>
            <p:nvPr/>
          </p:nvSpPr>
          <p:spPr>
            <a:xfrm>
              <a:off x="7461802" y="3938170"/>
              <a:ext cx="792991" cy="783360"/>
            </a:xfrm>
            <a:prstGeom prst="rect">
              <a:avLst/>
            </a:prstGeom>
            <a:noFill/>
          </p:spPr>
          <p:txBody>
            <a:bodyPr wrap="square" rtlCol="0">
              <a:spAutoFit/>
            </a:bodyPr>
            <a:lstStyle/>
            <a:p>
              <a:pPr algn="ctr" fontAlgn="base">
                <a:spcBef>
                  <a:spcPct val="0"/>
                </a:spcBef>
                <a:spcAft>
                  <a:spcPct val="0"/>
                </a:spcAft>
              </a:pPr>
              <a:r>
                <a:rPr lang="en-US" altLang="zh-CN"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04</a:t>
              </a:r>
              <a:endParaRPr lang="zh-CN" altLang="en-US" sz="5900"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grpSp>
        <p:nvGrpSpPr>
          <p:cNvPr id="7" name="组合 6"/>
          <p:cNvGrpSpPr/>
          <p:nvPr/>
        </p:nvGrpSpPr>
        <p:grpSpPr>
          <a:xfrm>
            <a:off x="1164651" y="1823148"/>
            <a:ext cx="2331110" cy="1041046"/>
            <a:chOff x="465719" y="1295954"/>
            <a:chExt cx="1658494" cy="740511"/>
          </a:xfrm>
        </p:grpSpPr>
        <p:sp>
          <p:nvSpPr>
            <p:cNvPr id="8"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9BBB59"/>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9" name="Freeform 41"/>
            <p:cNvSpPr>
              <a:spLocks noEditPoints="1"/>
            </p:cNvSpPr>
            <p:nvPr/>
          </p:nvSpPr>
          <p:spPr bwMode="auto">
            <a:xfrm>
              <a:off x="1089592"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ysClr val="window" lastClr="CEEACA"/>
            </a:solidFill>
            <a:ln w="9525">
              <a:noFill/>
              <a:round/>
              <a:headEnd/>
              <a:tailEnd/>
            </a:ln>
          </p:spPr>
          <p:txBody>
            <a:bodyPr/>
            <a:lstStyle/>
            <a:p>
              <a:pPr defTabSz="964143" fontAlgn="auto">
                <a:spcBef>
                  <a:spcPts val="0"/>
                </a:spcBef>
                <a:spcAft>
                  <a:spcPts val="0"/>
                </a:spcAft>
                <a:defRPr/>
              </a:pPr>
              <a:endParaRPr lang="en-US" sz="34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10" name="TextBox 6"/>
          <p:cNvSpPr txBox="1"/>
          <p:nvPr/>
        </p:nvSpPr>
        <p:spPr>
          <a:xfrm>
            <a:off x="3744415" y="2065233"/>
            <a:ext cx="8556064" cy="468834"/>
          </a:xfrm>
          <a:prstGeom prst="rect">
            <a:avLst/>
          </a:prstGeom>
          <a:noFill/>
        </p:spPr>
        <p:txBody>
          <a:bodyPr wrap="square" lIns="121397" tIns="60700" rIns="121397" bIns="60700" rtlCol="0">
            <a:spAutoFit/>
          </a:bodyPr>
          <a:lstStyle/>
          <a:p>
            <a:pPr>
              <a:lnSpc>
                <a:spcPct val="150000"/>
              </a:lnSpc>
            </a:pPr>
            <a:r>
              <a:rPr lang="zh-CN" altLang="en-US" sz="1500" dirty="0">
                <a:solidFill>
                  <a:prstClr val="black"/>
                </a:solidFill>
                <a:latin typeface="宋体" panose="02010600030101010101" pitchFamily="2" charset="-122"/>
              </a:rPr>
              <a:t>如下单或有逻辑业务依赖时</a:t>
            </a:r>
            <a:endParaRPr lang="en-US" altLang="zh-CN" sz="1500" dirty="0">
              <a:solidFill>
                <a:prstClr val="black"/>
              </a:solidFill>
              <a:latin typeface="宋体" panose="02010600030101010101" pitchFamily="2" charset="-122"/>
            </a:endParaRPr>
          </a:p>
        </p:txBody>
      </p:sp>
      <p:sp>
        <p:nvSpPr>
          <p:cNvPr id="11" name="TextBox 7"/>
          <p:cNvSpPr txBox="1"/>
          <p:nvPr/>
        </p:nvSpPr>
        <p:spPr>
          <a:xfrm>
            <a:off x="3579871" y="1693310"/>
            <a:ext cx="3744824" cy="42721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宋体" panose="02010600030101010101" pitchFamily="2" charset="-122"/>
              </a:rPr>
              <a:t>（一）</a:t>
            </a:r>
            <a:r>
              <a:rPr lang="en-US" altLang="zh-CN" sz="2200" b="1" dirty="0">
                <a:solidFill>
                  <a:srgbClr val="1F497D">
                    <a:lumMod val="75000"/>
                  </a:srgbClr>
                </a:solidFill>
                <a:latin typeface="宋体" panose="02010600030101010101" pitchFamily="2" charset="-122"/>
              </a:rPr>
              <a:t>cookie</a:t>
            </a:r>
            <a:endParaRPr lang="zh-CN" altLang="en-US" sz="2200" b="1" dirty="0">
              <a:solidFill>
                <a:srgbClr val="1F497D">
                  <a:lumMod val="75000"/>
                </a:srgbClr>
              </a:solidFill>
              <a:latin typeface="宋体" panose="02010600030101010101" pitchFamily="2" charset="-122"/>
            </a:endParaRPr>
          </a:p>
        </p:txBody>
      </p:sp>
      <p:grpSp>
        <p:nvGrpSpPr>
          <p:cNvPr id="12" name="组合 11"/>
          <p:cNvGrpSpPr/>
          <p:nvPr/>
        </p:nvGrpSpPr>
        <p:grpSpPr>
          <a:xfrm>
            <a:off x="1164651" y="4907847"/>
            <a:ext cx="2331110" cy="1090837"/>
            <a:chOff x="465719" y="3291830"/>
            <a:chExt cx="1658494" cy="740511"/>
          </a:xfrm>
        </p:grpSpPr>
        <p:sp>
          <p:nvSpPr>
            <p:cNvPr id="13"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4F81BD">
                <a:lumMod val="75000"/>
              </a:srgbClr>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pic>
          <p:nvPicPr>
            <p:cNvPr id="14" name="Picture 2"/>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1171134"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xtBox 12"/>
          <p:cNvSpPr txBox="1"/>
          <p:nvPr/>
        </p:nvSpPr>
        <p:spPr>
          <a:xfrm>
            <a:off x="3579871" y="3290678"/>
            <a:ext cx="3744824" cy="42721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宋体" panose="02010600030101010101" pitchFamily="2" charset="-122"/>
              </a:rPr>
              <a:t>（</a:t>
            </a:r>
            <a:r>
              <a:rPr lang="zh-CN" altLang="en-US" sz="2200" b="1" dirty="0">
                <a:solidFill>
                  <a:srgbClr val="1F497D">
                    <a:lumMod val="75000"/>
                  </a:srgbClr>
                </a:solidFill>
                <a:latin typeface="宋体" panose="02010600030101010101" pitchFamily="2" charset="-122"/>
              </a:rPr>
              <a:t>二</a:t>
            </a:r>
            <a:r>
              <a:rPr lang="zh-CN" altLang="zh-CN" sz="2200" b="1" dirty="0">
                <a:solidFill>
                  <a:srgbClr val="1F497D">
                    <a:lumMod val="75000"/>
                  </a:srgbClr>
                </a:solidFill>
                <a:latin typeface="宋体" panose="02010600030101010101" pitchFamily="2" charset="-122"/>
              </a:rPr>
              <a:t>）</a:t>
            </a:r>
            <a:r>
              <a:rPr lang="en-US" altLang="zh-CN" sz="2200" b="1" dirty="0">
                <a:solidFill>
                  <a:srgbClr val="1F497D">
                    <a:lumMod val="75000"/>
                  </a:srgbClr>
                </a:solidFill>
                <a:latin typeface="宋体" panose="02010600030101010101" pitchFamily="2" charset="-122"/>
              </a:rPr>
              <a:t>headers</a:t>
            </a:r>
            <a:endParaRPr lang="zh-CN" altLang="en-US" sz="2200" b="1" dirty="0">
              <a:solidFill>
                <a:srgbClr val="1F497D">
                  <a:lumMod val="75000"/>
                </a:srgbClr>
              </a:solidFill>
              <a:latin typeface="宋体" panose="02010600030101010101" pitchFamily="2" charset="-122"/>
            </a:endParaRPr>
          </a:p>
        </p:txBody>
      </p:sp>
      <p:sp>
        <p:nvSpPr>
          <p:cNvPr id="17" name="TextBox 13"/>
          <p:cNvSpPr txBox="1"/>
          <p:nvPr/>
        </p:nvSpPr>
        <p:spPr>
          <a:xfrm>
            <a:off x="3744415" y="5203433"/>
            <a:ext cx="8556064" cy="468834"/>
          </a:xfrm>
          <a:prstGeom prst="rect">
            <a:avLst/>
          </a:prstGeom>
          <a:noFill/>
        </p:spPr>
        <p:txBody>
          <a:bodyPr wrap="square" lIns="121397" tIns="60700" rIns="121397" bIns="60700" rtlCol="0">
            <a:spAutoFit/>
          </a:bodyPr>
          <a:lstStyle/>
          <a:p>
            <a:pPr>
              <a:lnSpc>
                <a:spcPct val="150000"/>
              </a:lnSpc>
            </a:pPr>
            <a:r>
              <a:rPr lang="zh-CN" altLang="en-US" sz="1500">
                <a:solidFill>
                  <a:prstClr val="black"/>
                </a:solidFill>
                <a:latin typeface="宋体" panose="02010600030101010101" pitchFamily="2" charset="-122"/>
              </a:rPr>
              <a:t>移动端的接口测试中应用到</a:t>
            </a:r>
            <a:endParaRPr lang="en-US" altLang="zh-CN" sz="1500" dirty="0">
              <a:solidFill>
                <a:prstClr val="black"/>
              </a:solidFill>
              <a:latin typeface="宋体" panose="02010600030101010101" pitchFamily="2" charset="-122"/>
            </a:endParaRPr>
          </a:p>
        </p:txBody>
      </p:sp>
      <p:sp>
        <p:nvSpPr>
          <p:cNvPr id="18" name="TextBox 14"/>
          <p:cNvSpPr txBox="1"/>
          <p:nvPr/>
        </p:nvSpPr>
        <p:spPr>
          <a:xfrm>
            <a:off x="3579871" y="4831510"/>
            <a:ext cx="3744824" cy="427291"/>
          </a:xfrm>
          <a:prstGeom prst="rect">
            <a:avLst/>
          </a:prstGeom>
          <a:noFill/>
        </p:spPr>
        <p:txBody>
          <a:bodyPr wrap="square" lIns="80326" tIns="40163" rIns="80326" bIns="40163" rtlCol="0">
            <a:spAutoFit/>
          </a:bodyPr>
          <a:lstStyle/>
          <a:p>
            <a:r>
              <a:rPr lang="zh-CN" altLang="zh-CN" sz="2200" b="1" dirty="0">
                <a:solidFill>
                  <a:srgbClr val="1F497D">
                    <a:lumMod val="75000"/>
                  </a:srgbClr>
                </a:solidFill>
                <a:latin typeface="宋体" panose="02010600030101010101" pitchFamily="2" charset="-122"/>
              </a:rPr>
              <a:t>（</a:t>
            </a:r>
            <a:r>
              <a:rPr lang="zh-CN" altLang="en-US" sz="2200" b="1" dirty="0">
                <a:solidFill>
                  <a:srgbClr val="1F497D">
                    <a:lumMod val="75000"/>
                  </a:srgbClr>
                </a:solidFill>
                <a:latin typeface="宋体" panose="02010600030101010101" pitchFamily="2" charset="-122"/>
              </a:rPr>
              <a:t>三</a:t>
            </a:r>
            <a:r>
              <a:rPr lang="zh-CN" altLang="zh-CN" sz="2200" b="1" dirty="0">
                <a:solidFill>
                  <a:srgbClr val="1F497D">
                    <a:lumMod val="75000"/>
                  </a:srgbClr>
                </a:solidFill>
                <a:latin typeface="宋体" panose="02010600030101010101" pitchFamily="2" charset="-122"/>
              </a:rPr>
              <a:t>）</a:t>
            </a:r>
            <a:r>
              <a:rPr lang="zh-CN" altLang="en-US" sz="2200" b="1" dirty="0">
                <a:solidFill>
                  <a:srgbClr val="1F497D">
                    <a:lumMod val="75000"/>
                  </a:srgbClr>
                </a:solidFill>
                <a:latin typeface="宋体" panose="02010600030101010101" pitchFamily="2" charset="-122"/>
              </a:rPr>
              <a:t>唯一识别码</a:t>
            </a:r>
          </a:p>
        </p:txBody>
      </p:sp>
      <p:grpSp>
        <p:nvGrpSpPr>
          <p:cNvPr id="19" name="Group 4"/>
          <p:cNvGrpSpPr/>
          <p:nvPr/>
        </p:nvGrpSpPr>
        <p:grpSpPr>
          <a:xfrm>
            <a:off x="1164651" y="3366455"/>
            <a:ext cx="2331110" cy="1089793"/>
            <a:chOff x="1372486" y="3793072"/>
            <a:chExt cx="6146978" cy="2804667"/>
          </a:xfrm>
        </p:grpSpPr>
        <p:sp>
          <p:nvSpPr>
            <p:cNvPr id="20"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E8B218"/>
            </a:solidFill>
            <a:ln>
              <a:noFill/>
            </a:ln>
            <a:effec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nvGrpSpPr>
            <p:cNvPr id="21" name="Group 2"/>
            <p:cNvGrpSpPr>
              <a:grpSpLocks/>
            </p:cNvGrpSpPr>
            <p:nvPr/>
          </p:nvGrpSpPr>
          <p:grpSpPr bwMode="auto">
            <a:xfrm>
              <a:off x="3531959" y="4060393"/>
              <a:ext cx="1906518" cy="1888205"/>
              <a:chOff x="1569458" y="688424"/>
              <a:chExt cx="334962" cy="331788"/>
            </a:xfrm>
            <a:solidFill>
              <a:sysClr val="window" lastClr="CEEACA"/>
            </a:solidFill>
          </p:grpSpPr>
          <p:sp>
            <p:nvSpPr>
              <p:cNvPr id="22"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3"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4"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5"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6"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sp>
            <p:nvSpPr>
              <p:cNvPr id="27"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964143" fontAlgn="auto">
                  <a:spcBef>
                    <a:spcPts val="0"/>
                  </a:spcBef>
                  <a:spcAft>
                    <a:spcPts val="0"/>
                  </a:spcAft>
                  <a:defRPr/>
                </a:pPr>
                <a:endParaRPr lang="en-US" sz="3400" kern="0">
                  <a:solidFill>
                    <a:prstClr val="black"/>
                  </a:solidFill>
                  <a:latin typeface=""/>
                </a:endParaRPr>
              </a:p>
            </p:txBody>
          </p:sp>
        </p:grpSp>
      </p:grpSp>
    </p:spTree>
    <p:extLst>
      <p:ext uri="{BB962C8B-B14F-4D97-AF65-F5344CB8AC3E}">
        <p14:creationId xmlns:p14="http://schemas.microsoft.com/office/powerpoint/2010/main" val="427278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2000"/>
                            </p:stCondLst>
                            <p:childTnLst>
                              <p:par>
                                <p:cTn id="17" presetID="2" presetClass="entr" presetSubtype="8" decel="10000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750"/>
                                        <p:tgtEl>
                                          <p:spTgt spid="10"/>
                                        </p:tgtEl>
                                      </p:cBhvr>
                                    </p:animEffect>
                                  </p:childTnLst>
                                </p:cTn>
                              </p:par>
                            </p:childTnLst>
                          </p:cTn>
                        </p:par>
                        <p:par>
                          <p:cTn id="29" fill="hold">
                            <p:stCondLst>
                              <p:cond delay="3750"/>
                            </p:stCondLst>
                            <p:childTnLst>
                              <p:par>
                                <p:cTn id="30" presetID="2" presetClass="entr" presetSubtype="8" decel="100000" fill="hold" nodeType="after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0-#ppt_w/2"/>
                                          </p:val>
                                        </p:tav>
                                        <p:tav tm="100000">
                                          <p:val>
                                            <p:strVal val="#ppt_x"/>
                                          </p:val>
                                        </p:tav>
                                      </p:tavLst>
                                    </p:anim>
                                    <p:anim calcmode="lin" valueType="num">
                                      <p:cBhvr additive="base">
                                        <p:cTn id="33" dur="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4250"/>
                            </p:stCondLst>
                            <p:childTnLst>
                              <p:par>
                                <p:cTn id="35" presetID="10"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par>
                          <p:cTn id="38" fill="hold">
                            <p:stCondLst>
                              <p:cond delay="4750"/>
                            </p:stCondLst>
                            <p:childTnLst>
                              <p:par>
                                <p:cTn id="39" presetID="2" presetClass="entr" presetSubtype="8" decel="100000"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0-#ppt_w/2"/>
                                          </p:val>
                                        </p:tav>
                                        <p:tav tm="100000">
                                          <p:val>
                                            <p:strVal val="#ppt_x"/>
                                          </p:val>
                                        </p:tav>
                                      </p:tavLst>
                                    </p:anim>
                                    <p:anim calcmode="lin" valueType="num">
                                      <p:cBhvr additive="base">
                                        <p:cTn id="42" dur="500" fill="hold"/>
                                        <p:tgtEl>
                                          <p:spTgt spid="12"/>
                                        </p:tgtEl>
                                        <p:attrNameLst>
                                          <p:attrName>ppt_y</p:attrName>
                                        </p:attrNameLst>
                                      </p:cBhvr>
                                      <p:tavLst>
                                        <p:tav tm="0">
                                          <p:val>
                                            <p:strVal val="#ppt_y"/>
                                          </p:val>
                                        </p:tav>
                                        <p:tav tm="100000">
                                          <p:val>
                                            <p:strVal val="#ppt_y"/>
                                          </p:val>
                                        </p:tav>
                                      </p:tavLst>
                                    </p:anim>
                                  </p:childTnLst>
                                </p:cTn>
                              </p:par>
                            </p:childTnLst>
                          </p:cTn>
                        </p:par>
                        <p:par>
                          <p:cTn id="43" fill="hold">
                            <p:stCondLst>
                              <p:cond delay="5250"/>
                            </p:stCondLst>
                            <p:childTnLst>
                              <p:par>
                                <p:cTn id="44" presetID="10"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par>
                          <p:cTn id="47" fill="hold">
                            <p:stCondLst>
                              <p:cond delay="5750"/>
                            </p:stCondLst>
                            <p:childTnLst>
                              <p:par>
                                <p:cTn id="48" presetID="22" presetClass="entr" presetSubtype="8"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left)">
                                      <p:cBhvr>
                                        <p:cTn id="50"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10" grpId="0"/>
      <p:bldP spid="11" grpId="0"/>
      <p:bldP spid="16" grpId="0"/>
      <p:bldP spid="17" grpId="0"/>
      <p:bldP spid="1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矩形 60"/>
          <p:cNvSpPr/>
          <p:nvPr/>
        </p:nvSpPr>
        <p:spPr>
          <a:xfrm>
            <a:off x="196464" y="1615712"/>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CEEACA"/>
                </a:solidFill>
                <a:effectLst/>
                <a:uLnTx/>
                <a:uFillTx/>
              </a:rPr>
              <a:t>PPT</a:t>
            </a:r>
            <a:r>
              <a:rPr kumimoji="0" lang="zh-CN" altLang="en-US" sz="100" b="0" i="0" u="none" strike="noStrike" kern="0" cap="none" spc="0" normalizeH="0" baseline="0" noProof="0" dirty="0">
                <a:ln>
                  <a:noFill/>
                </a:ln>
                <a:solidFill>
                  <a:sysClr val="window" lastClr="CEEACA"/>
                </a:solidFill>
                <a:effectLst/>
                <a:uLnTx/>
                <a:uFillTx/>
              </a:rPr>
              <a:t>模板下载：</a:t>
            </a:r>
            <a:r>
              <a:rPr kumimoji="0" lang="en-US" altLang="zh-CN" sz="100" b="0" i="0" u="none" strike="noStrike" kern="0" cap="none" spc="0" normalizeH="0" baseline="0" noProof="0" dirty="0">
                <a:ln>
                  <a:noFill/>
                </a:ln>
                <a:solidFill>
                  <a:sysClr val="window" lastClr="CEEACA"/>
                </a:solidFill>
                <a:effectLst/>
                <a:uLnTx/>
                <a:uFillTx/>
              </a:rPr>
              <a:t>www.1ppt.com/moban/     </a:t>
            </a:r>
            <a:r>
              <a:rPr kumimoji="0" lang="zh-CN" altLang="en-US" sz="100" b="0" i="0" u="none" strike="noStrike" kern="0" cap="none" spc="0" normalizeH="0" baseline="0" noProof="0" dirty="0">
                <a:ln>
                  <a:noFill/>
                </a:ln>
                <a:solidFill>
                  <a:sysClr val="window" lastClr="CEEACA"/>
                </a:solidFill>
                <a:effectLst/>
                <a:uLnTx/>
                <a:uFillTx/>
              </a:rPr>
              <a:t>行业</a:t>
            </a:r>
            <a:r>
              <a:rPr kumimoji="0" lang="en-US" altLang="zh-CN" sz="100" b="0" i="0" u="none" strike="noStrike" kern="0" cap="none" spc="0" normalizeH="0" baseline="0" noProof="0" dirty="0">
                <a:ln>
                  <a:noFill/>
                </a:ln>
                <a:solidFill>
                  <a:sysClr val="window" lastClr="CEEACA"/>
                </a:solidFill>
                <a:effectLst/>
                <a:uLnTx/>
                <a:uFillTx/>
              </a:rPr>
              <a:t>PPT</a:t>
            </a:r>
            <a:r>
              <a:rPr kumimoji="0" lang="zh-CN" altLang="en-US" sz="100" b="0" i="0" u="none" strike="noStrike" kern="0" cap="none" spc="0" normalizeH="0" baseline="0" noProof="0" dirty="0">
                <a:ln>
                  <a:noFill/>
                </a:ln>
                <a:solidFill>
                  <a:sysClr val="window" lastClr="CEEACA"/>
                </a:solidFill>
                <a:effectLst/>
                <a:uLnTx/>
                <a:uFillTx/>
              </a:rPr>
              <a:t>模板：</a:t>
            </a:r>
            <a:r>
              <a:rPr kumimoji="0" lang="en-US" altLang="zh-CN" sz="100" b="0" i="0" u="none" strike="noStrike" kern="0" cap="none" spc="0" normalizeH="0" baseline="0" noProof="0" dirty="0">
                <a:ln>
                  <a:noFill/>
                </a:ln>
                <a:solidFill>
                  <a:sysClr val="window" lastClr="CEEACA"/>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CEEACA"/>
                </a:solidFill>
                <a:effectLst/>
                <a:uLnTx/>
                <a:uFillTx/>
              </a:rPr>
              <a:t>节日</a:t>
            </a:r>
            <a:r>
              <a:rPr kumimoji="0" lang="en-US" altLang="zh-CN" sz="100" b="0" i="0" u="none" strike="noStrike" kern="0" cap="none" spc="0" normalizeH="0" baseline="0" noProof="0" dirty="0">
                <a:ln>
                  <a:noFill/>
                </a:ln>
                <a:solidFill>
                  <a:sysClr val="window" lastClr="CEEACA"/>
                </a:solidFill>
                <a:effectLst/>
                <a:uLnTx/>
                <a:uFillTx/>
              </a:rPr>
              <a:t>PPT</a:t>
            </a:r>
            <a:r>
              <a:rPr kumimoji="0" lang="zh-CN" altLang="en-US" sz="100" b="0" i="0" u="none" strike="noStrike" kern="0" cap="none" spc="0" normalizeH="0" baseline="0" noProof="0" dirty="0">
                <a:ln>
                  <a:noFill/>
                </a:ln>
                <a:solidFill>
                  <a:sysClr val="window" lastClr="CEEACA"/>
                </a:solidFill>
                <a:effectLst/>
                <a:uLnTx/>
                <a:uFillTx/>
              </a:rPr>
              <a:t>模板：</a:t>
            </a:r>
            <a:r>
              <a:rPr kumimoji="0" lang="en-US" altLang="zh-CN" sz="100" b="0" i="0" u="none" strike="noStrike" kern="0" cap="none" spc="0" normalizeH="0" baseline="0" noProof="0" dirty="0">
                <a:ln>
                  <a:noFill/>
                </a:ln>
                <a:solidFill>
                  <a:sysClr val="window" lastClr="CEEACA"/>
                </a:solidFill>
                <a:effectLst/>
                <a:uLnTx/>
                <a:uFillTx/>
              </a:rPr>
              <a:t>www.1ppt.com/jieri/           PPT</a:t>
            </a:r>
            <a:r>
              <a:rPr kumimoji="0" lang="zh-CN" altLang="en-US" sz="100" b="0" i="0" u="none" strike="noStrike" kern="0" cap="none" spc="0" normalizeH="0" baseline="0" noProof="0" dirty="0">
                <a:ln>
                  <a:noFill/>
                </a:ln>
                <a:solidFill>
                  <a:sysClr val="window" lastClr="CEEACA"/>
                </a:solidFill>
                <a:effectLst/>
                <a:uLnTx/>
                <a:uFillTx/>
              </a:rPr>
              <a:t>素材下载：</a:t>
            </a:r>
            <a:r>
              <a:rPr kumimoji="0" lang="en-US" altLang="zh-CN" sz="100" b="0" i="0" u="none" strike="noStrike" kern="0" cap="none" spc="0" normalizeH="0" baseline="0" noProof="0" dirty="0">
                <a:ln>
                  <a:noFill/>
                </a:ln>
                <a:solidFill>
                  <a:sysClr val="window" lastClr="CEEACA"/>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CEEACA"/>
                </a:solidFill>
                <a:effectLst/>
                <a:uLnTx/>
                <a:uFillTx/>
              </a:rPr>
              <a:t>PPT</a:t>
            </a:r>
            <a:r>
              <a:rPr kumimoji="0" lang="zh-CN" altLang="en-US" sz="100" b="0" i="0" u="none" strike="noStrike" kern="0" cap="none" spc="0" normalizeH="0" baseline="0" noProof="0" dirty="0">
                <a:ln>
                  <a:noFill/>
                </a:ln>
                <a:solidFill>
                  <a:sysClr val="window" lastClr="CEEACA"/>
                </a:solidFill>
                <a:effectLst/>
                <a:uLnTx/>
                <a:uFillTx/>
              </a:rPr>
              <a:t>背景图片：</a:t>
            </a:r>
            <a:r>
              <a:rPr kumimoji="0" lang="en-US" altLang="zh-CN" sz="100" b="0" i="0" u="none" strike="noStrike" kern="0" cap="none" spc="0" normalizeH="0" baseline="0" noProof="0" dirty="0">
                <a:ln>
                  <a:noFill/>
                </a:ln>
                <a:solidFill>
                  <a:sysClr val="window" lastClr="CEEACA"/>
                </a:solidFill>
                <a:effectLst/>
                <a:uLnTx/>
                <a:uFillTx/>
              </a:rPr>
              <a:t>www.1ppt.com/beijing/      PPT</a:t>
            </a:r>
            <a:r>
              <a:rPr kumimoji="0" lang="zh-CN" altLang="en-US" sz="100" b="0" i="0" u="none" strike="noStrike" kern="0" cap="none" spc="0" normalizeH="0" baseline="0" noProof="0" dirty="0">
                <a:ln>
                  <a:noFill/>
                </a:ln>
                <a:solidFill>
                  <a:sysClr val="window" lastClr="CEEACA"/>
                </a:solidFill>
                <a:effectLst/>
                <a:uLnTx/>
                <a:uFillTx/>
              </a:rPr>
              <a:t>图表下载：</a:t>
            </a:r>
            <a:r>
              <a:rPr kumimoji="0" lang="en-US" altLang="zh-CN" sz="100" b="0" i="0" u="none" strike="noStrike" kern="0" cap="none" spc="0" normalizeH="0" baseline="0" noProof="0" dirty="0">
                <a:ln>
                  <a:noFill/>
                </a:ln>
                <a:solidFill>
                  <a:sysClr val="window" lastClr="CEEACA"/>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CEEACA"/>
                </a:solidFill>
                <a:effectLst/>
                <a:uLnTx/>
                <a:uFillTx/>
              </a:rPr>
              <a:t>优秀</a:t>
            </a:r>
            <a:r>
              <a:rPr kumimoji="0" lang="en-US" altLang="zh-CN" sz="100" b="0" i="0" u="none" strike="noStrike" kern="0" cap="none" spc="0" normalizeH="0" baseline="0" noProof="0" dirty="0">
                <a:ln>
                  <a:noFill/>
                </a:ln>
                <a:solidFill>
                  <a:sysClr val="window" lastClr="CEEACA"/>
                </a:solidFill>
                <a:effectLst/>
                <a:uLnTx/>
                <a:uFillTx/>
              </a:rPr>
              <a:t>PPT</a:t>
            </a:r>
            <a:r>
              <a:rPr kumimoji="0" lang="zh-CN" altLang="en-US" sz="100" b="0" i="0" u="none" strike="noStrike" kern="0" cap="none" spc="0" normalizeH="0" baseline="0" noProof="0" dirty="0">
                <a:ln>
                  <a:noFill/>
                </a:ln>
                <a:solidFill>
                  <a:sysClr val="window" lastClr="CEEACA"/>
                </a:solidFill>
                <a:effectLst/>
                <a:uLnTx/>
                <a:uFillTx/>
              </a:rPr>
              <a:t>下载：</a:t>
            </a:r>
            <a:r>
              <a:rPr kumimoji="0" lang="en-US" altLang="zh-CN" sz="100" b="0" i="0" u="none" strike="noStrike" kern="0" cap="none" spc="0" normalizeH="0" baseline="0" noProof="0" dirty="0">
                <a:ln>
                  <a:noFill/>
                </a:ln>
                <a:solidFill>
                  <a:sysClr val="window" lastClr="CEEACA"/>
                </a:solidFill>
                <a:effectLst/>
                <a:uLnTx/>
                <a:uFillTx/>
              </a:rPr>
              <a:t>www.1ppt.com/xiazai/        PPT</a:t>
            </a:r>
            <a:r>
              <a:rPr kumimoji="0" lang="zh-CN" altLang="en-US" sz="100" b="0" i="0" u="none" strike="noStrike" kern="0" cap="none" spc="0" normalizeH="0" baseline="0" noProof="0" dirty="0">
                <a:ln>
                  <a:noFill/>
                </a:ln>
                <a:solidFill>
                  <a:sysClr val="window" lastClr="CEEACA"/>
                </a:solidFill>
                <a:effectLst/>
                <a:uLnTx/>
                <a:uFillTx/>
              </a:rPr>
              <a:t>教程： </a:t>
            </a:r>
            <a:r>
              <a:rPr kumimoji="0" lang="en-US" altLang="zh-CN" sz="100" b="0" i="0" u="none" strike="noStrike" kern="0" cap="none" spc="0" normalizeH="0" baseline="0" noProof="0" dirty="0">
                <a:ln>
                  <a:noFill/>
                </a:ln>
                <a:solidFill>
                  <a:sysClr val="window" lastClr="CEEACA"/>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CEEACA"/>
                </a:solidFill>
                <a:effectLst/>
                <a:uLnTx/>
                <a:uFillTx/>
              </a:rPr>
              <a:t>Word</a:t>
            </a:r>
            <a:r>
              <a:rPr kumimoji="0" lang="zh-CN" altLang="en-US" sz="100" b="0" i="0" u="none" strike="noStrike" kern="0" cap="none" spc="0" normalizeH="0" baseline="0" noProof="0" dirty="0">
                <a:ln>
                  <a:noFill/>
                </a:ln>
                <a:solidFill>
                  <a:sysClr val="window" lastClr="CEEACA"/>
                </a:solidFill>
                <a:effectLst/>
                <a:uLnTx/>
                <a:uFillTx/>
              </a:rPr>
              <a:t>教程： </a:t>
            </a:r>
            <a:r>
              <a:rPr kumimoji="0" lang="en-US" altLang="zh-CN" sz="100" b="0" i="0" u="none" strike="noStrike" kern="0" cap="none" spc="0" normalizeH="0" baseline="0" noProof="0" dirty="0">
                <a:ln>
                  <a:noFill/>
                </a:ln>
                <a:solidFill>
                  <a:sysClr val="window" lastClr="CEEACA"/>
                </a:solidFill>
                <a:effectLst/>
                <a:uLnTx/>
                <a:uFillTx/>
              </a:rPr>
              <a:t>www.1ppt.com/word/              Excel</a:t>
            </a:r>
            <a:r>
              <a:rPr kumimoji="0" lang="zh-CN" altLang="en-US" sz="100" b="0" i="0" u="none" strike="noStrike" kern="0" cap="none" spc="0" normalizeH="0" baseline="0" noProof="0" dirty="0">
                <a:ln>
                  <a:noFill/>
                </a:ln>
                <a:solidFill>
                  <a:sysClr val="window" lastClr="CEEACA"/>
                </a:solidFill>
                <a:effectLst/>
                <a:uLnTx/>
                <a:uFillTx/>
              </a:rPr>
              <a:t>教程：</a:t>
            </a:r>
            <a:r>
              <a:rPr kumimoji="0" lang="en-US" altLang="zh-CN" sz="100" b="0" i="0" u="none" strike="noStrike" kern="0" cap="none" spc="0" normalizeH="0" baseline="0" noProof="0" dirty="0">
                <a:ln>
                  <a:noFill/>
                </a:ln>
                <a:solidFill>
                  <a:sysClr val="window" lastClr="CEEACA"/>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CEEACA"/>
                </a:solidFill>
                <a:effectLst/>
                <a:uLnTx/>
                <a:uFillTx/>
              </a:rPr>
              <a:t>资料下载：</a:t>
            </a:r>
            <a:r>
              <a:rPr kumimoji="0" lang="en-US" altLang="zh-CN" sz="100" b="0" i="0" u="none" strike="noStrike" kern="0" cap="none" spc="0" normalizeH="0" baseline="0" noProof="0" dirty="0">
                <a:ln>
                  <a:noFill/>
                </a:ln>
                <a:solidFill>
                  <a:sysClr val="window" lastClr="CEEACA"/>
                </a:solidFill>
                <a:effectLst/>
                <a:uLnTx/>
                <a:uFillTx/>
              </a:rPr>
              <a:t>www.1ppt.com/ziliao/                PPT</a:t>
            </a:r>
            <a:r>
              <a:rPr kumimoji="0" lang="zh-CN" altLang="en-US" sz="100" b="0" i="0" u="none" strike="noStrike" kern="0" cap="none" spc="0" normalizeH="0" baseline="0" noProof="0" dirty="0">
                <a:ln>
                  <a:noFill/>
                </a:ln>
                <a:solidFill>
                  <a:sysClr val="window" lastClr="CEEACA"/>
                </a:solidFill>
                <a:effectLst/>
                <a:uLnTx/>
                <a:uFillTx/>
              </a:rPr>
              <a:t>课件下载：</a:t>
            </a:r>
            <a:r>
              <a:rPr kumimoji="0" lang="en-US" altLang="zh-CN" sz="100" b="0" i="0" u="none" strike="noStrike" kern="0" cap="none" spc="0" normalizeH="0" baseline="0" noProof="0" dirty="0">
                <a:ln>
                  <a:noFill/>
                </a:ln>
                <a:solidFill>
                  <a:sysClr val="window" lastClr="CEEACA"/>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CEEACA"/>
                </a:solidFill>
                <a:effectLst/>
                <a:uLnTx/>
                <a:uFillTx/>
              </a:rPr>
              <a:t>范文下载：</a:t>
            </a:r>
            <a:r>
              <a:rPr kumimoji="0" lang="en-US" altLang="zh-CN" sz="100" b="0" i="0" u="none" strike="noStrike" kern="0" cap="none" spc="0" normalizeH="0" baseline="0" noProof="0" dirty="0">
                <a:ln>
                  <a:noFill/>
                </a:ln>
                <a:solidFill>
                  <a:sysClr val="window" lastClr="CEEACA"/>
                </a:solidFill>
                <a:effectLst/>
                <a:uLnTx/>
                <a:uFillTx/>
              </a:rPr>
              <a:t>www.1ppt.com/fanwen/             </a:t>
            </a:r>
            <a:r>
              <a:rPr kumimoji="0" lang="zh-CN" altLang="en-US" sz="100" b="0" i="0" u="none" strike="noStrike" kern="0" cap="none" spc="0" normalizeH="0" baseline="0" noProof="0" dirty="0">
                <a:ln>
                  <a:noFill/>
                </a:ln>
                <a:solidFill>
                  <a:sysClr val="window" lastClr="CEEACA"/>
                </a:solidFill>
                <a:effectLst/>
                <a:uLnTx/>
                <a:uFillTx/>
              </a:rPr>
              <a:t>试卷下载：</a:t>
            </a:r>
            <a:r>
              <a:rPr kumimoji="0" lang="en-US" altLang="zh-CN" sz="100" b="0" i="0" u="none" strike="noStrike" kern="0" cap="none" spc="0" normalizeH="0" baseline="0" noProof="0" dirty="0">
                <a:ln>
                  <a:noFill/>
                </a:ln>
                <a:solidFill>
                  <a:sysClr val="window" lastClr="CEEACA"/>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CEEACA"/>
                </a:solidFill>
                <a:effectLst/>
                <a:uLnTx/>
                <a:uFillTx/>
              </a:rPr>
              <a:t>教案下载：</a:t>
            </a:r>
            <a:r>
              <a:rPr kumimoji="0" lang="en-US" altLang="zh-CN" sz="100" b="0" i="0" u="none" strike="noStrike" kern="0" cap="none" spc="0" normalizeH="0" baseline="0" noProof="0" dirty="0">
                <a:ln>
                  <a:noFill/>
                </a:ln>
                <a:solidFill>
                  <a:sysClr val="window" lastClr="CEEACA"/>
                </a:solidFill>
                <a:effectLst/>
                <a:uLnTx/>
                <a:uFillTx/>
              </a:rPr>
              <a:t>www.1ppt.com/jiaoan/  </a:t>
            </a:r>
            <a:r>
              <a:rPr kumimoji="0" lang="en-US" altLang="zh-CN" sz="100" b="0" i="0" u="none" strike="noStrike" kern="0" cap="none" spc="0" normalizeH="0" baseline="0" noProof="0" dirty="0" smtClean="0">
                <a:ln>
                  <a:noFill/>
                </a:ln>
                <a:solidFill>
                  <a:sysClr val="window" lastClr="CEEACA"/>
                </a:solidFill>
                <a:effectLst/>
                <a:uLnTx/>
                <a:uFillTx/>
              </a:rPr>
              <a:t>      PPT</a:t>
            </a:r>
            <a:r>
              <a:rPr kumimoji="0" lang="zh-CN" altLang="en-US" sz="100" b="0" i="0" u="none" strike="noStrike" kern="0" cap="none" spc="0" normalizeH="0" baseline="0" noProof="0" dirty="0" smtClean="0">
                <a:ln>
                  <a:noFill/>
                </a:ln>
                <a:solidFill>
                  <a:sysClr val="window" lastClr="CEEACA"/>
                </a:solidFill>
                <a:effectLst/>
                <a:uLnTx/>
                <a:uFillTx/>
              </a:rPr>
              <a:t>论坛：</a:t>
            </a:r>
            <a:r>
              <a:rPr kumimoji="0" lang="en-US" altLang="zh-CN" sz="100" b="0" i="0" u="none" strike="noStrike" kern="0" cap="none" spc="0" normalizeH="0" baseline="0" noProof="0" dirty="0" smtClean="0">
                <a:ln>
                  <a:noFill/>
                </a:ln>
                <a:solidFill>
                  <a:sysClr val="window" lastClr="CEEACA"/>
                </a:solidFill>
                <a:effectLst/>
                <a:uLnTx/>
                <a:uFillTx/>
              </a:rPr>
              <a:t>www.1ppt.cn</a:t>
            </a:r>
            <a:endParaRPr kumimoji="0" lang="en-US" altLang="zh-CN" sz="100" b="0" i="0" u="none" strike="noStrike" kern="0" cap="none" spc="0" normalizeH="0" baseline="0" noProof="0" dirty="0">
              <a:ln>
                <a:noFill/>
              </a:ln>
              <a:solidFill>
                <a:sysClr val="window" lastClr="CEEACA"/>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CEEACA"/>
                </a:solidFill>
                <a:effectLst/>
                <a:uLnTx/>
                <a:uFillTx/>
              </a:rPr>
              <a:t> </a:t>
            </a:r>
            <a:endParaRPr kumimoji="0" lang="zh-CN" altLang="en-US" sz="100" b="0" i="0" u="none" strike="noStrike" kern="0" cap="none" spc="0" normalizeH="0" baseline="0" noProof="0" dirty="0">
              <a:ln>
                <a:noFill/>
              </a:ln>
              <a:solidFill>
                <a:sysClr val="window" lastClr="CEEACA"/>
              </a:solidFill>
              <a:effectLst/>
              <a:uLnTx/>
              <a:uFillTx/>
            </a:endParaRPr>
          </a:p>
        </p:txBody>
      </p:sp>
      <p:grpSp>
        <p:nvGrpSpPr>
          <p:cNvPr id="11" name="组合 10"/>
          <p:cNvGrpSpPr/>
          <p:nvPr/>
        </p:nvGrpSpPr>
        <p:grpSpPr>
          <a:xfrm>
            <a:off x="536573" y="1482456"/>
            <a:ext cx="1621717" cy="1621717"/>
            <a:chOff x="304800" y="673100"/>
            <a:chExt cx="4000500" cy="4000500"/>
          </a:xfrm>
          <a:effectLst>
            <a:outerShdw blurRad="444500" dist="254000" dir="6840000" algn="tr" rotWithShape="0">
              <a:prstClr val="black">
                <a:alpha val="24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grpSp>
      <p:grpSp>
        <p:nvGrpSpPr>
          <p:cNvPr id="17" name="组合 16"/>
          <p:cNvGrpSpPr/>
          <p:nvPr/>
        </p:nvGrpSpPr>
        <p:grpSpPr>
          <a:xfrm>
            <a:off x="3776755" y="3292586"/>
            <a:ext cx="1621717" cy="1621717"/>
            <a:chOff x="304800" y="673100"/>
            <a:chExt cx="4000500" cy="4000500"/>
          </a:xfrm>
          <a:effectLst>
            <a:outerShdw blurRad="444500" dist="254000" dir="6840000" algn="tr" rotWithShape="0">
              <a:prstClr val="black">
                <a:alpha val="24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sp>
          <p:nvSpPr>
            <p:cNvPr id="19" name="椭圆 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grpSp>
      <p:grpSp>
        <p:nvGrpSpPr>
          <p:cNvPr id="21" name="组合 20"/>
          <p:cNvGrpSpPr/>
          <p:nvPr/>
        </p:nvGrpSpPr>
        <p:grpSpPr>
          <a:xfrm>
            <a:off x="2605720" y="354002"/>
            <a:ext cx="2019604" cy="2019604"/>
            <a:chOff x="304800" y="673100"/>
            <a:chExt cx="4000500" cy="4000500"/>
          </a:xfrm>
          <a:effectLst>
            <a:outerShdw blurRad="444500" dist="254000" dir="6840000" algn="tr" rotWithShape="0">
              <a:prstClr val="black">
                <a:alpha val="24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sp>
          <p:nvSpPr>
            <p:cNvPr id="23" name="椭圆 2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grpSp>
      <p:grpSp>
        <p:nvGrpSpPr>
          <p:cNvPr id="24" name="组合 23"/>
          <p:cNvGrpSpPr/>
          <p:nvPr/>
        </p:nvGrpSpPr>
        <p:grpSpPr>
          <a:xfrm>
            <a:off x="959796" y="983677"/>
            <a:ext cx="4233770" cy="4233770"/>
            <a:chOff x="304800" y="673100"/>
            <a:chExt cx="4000500" cy="4000500"/>
          </a:xfrm>
          <a:effectLst>
            <a:outerShdw blurRad="444500" dist="254000" dir="6840000" algn="tr" rotWithShape="0">
              <a:prstClr val="black">
                <a:alpha val="45000"/>
              </a:prstClr>
            </a:outerShdw>
          </a:effectLst>
        </p:grpSpPr>
        <p:sp>
          <p:nvSpPr>
            <p:cNvPr id="25" name="同心圆 2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sp>
          <p:nvSpPr>
            <p:cNvPr id="26" name="椭圆 25"/>
            <p:cNvSpPr/>
            <p:nvPr/>
          </p:nvSpPr>
          <p:spPr>
            <a:xfrm>
              <a:off x="392113" y="760413"/>
              <a:ext cx="3825873" cy="382587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itchFamily="34" charset="-122"/>
              </a:endParaRPr>
            </a:p>
          </p:txBody>
        </p:sp>
      </p:grpSp>
      <p:grpSp>
        <p:nvGrpSpPr>
          <p:cNvPr id="27" name="组合 26"/>
          <p:cNvGrpSpPr/>
          <p:nvPr/>
        </p:nvGrpSpPr>
        <p:grpSpPr>
          <a:xfrm>
            <a:off x="5166116" y="1161195"/>
            <a:ext cx="704931" cy="704931"/>
            <a:chOff x="304800" y="673100"/>
            <a:chExt cx="4000500" cy="4000500"/>
          </a:xfrm>
          <a:effectLst>
            <a:outerShdw blurRad="444500" dist="254000" dir="6840000" algn="tr" rotWithShape="0">
              <a:prstClr val="black">
                <a:alpha val="24000"/>
              </a:prstClr>
            </a:outerShdw>
          </a:effectLst>
        </p:grpSpPr>
        <p:sp>
          <p:nvSpPr>
            <p:cNvPr id="28" name="同心圆 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sp>
          <p:nvSpPr>
            <p:cNvPr id="29" name="椭圆 2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itchFamily="34" charset="-122"/>
              </a:endParaRPr>
            </a:p>
          </p:txBody>
        </p:sp>
      </p:grpSp>
      <p:sp>
        <p:nvSpPr>
          <p:cNvPr id="31" name="TextBox 30"/>
          <p:cNvSpPr txBox="1"/>
          <p:nvPr/>
        </p:nvSpPr>
        <p:spPr>
          <a:xfrm>
            <a:off x="1208375" y="2313791"/>
            <a:ext cx="3636824" cy="1446550"/>
          </a:xfrm>
          <a:prstGeom prst="rect">
            <a:avLst/>
          </a:prstGeom>
          <a:noFill/>
        </p:spPr>
        <p:txBody>
          <a:bodyPr wrap="square" rtlCol="0">
            <a:spAutoFit/>
          </a:bodyPr>
          <a:lstStyle/>
          <a:p>
            <a:pPr algn="ctr"/>
            <a:r>
              <a:rPr lang="zh-CN" altLang="en-US" sz="8800" spc="-422" dirty="0">
                <a:solidFill>
                  <a:schemeClr val="bg1"/>
                </a:solidFill>
                <a:latin typeface="DFGothic-EB" panose="02010609010101010101" pitchFamily="1" charset="-128"/>
                <a:ea typeface="DFGothic-EB" panose="02010609010101010101" pitchFamily="1" charset="-128"/>
              </a:rPr>
              <a:t>谢谢</a:t>
            </a:r>
          </a:p>
        </p:txBody>
      </p:sp>
      <p:sp>
        <p:nvSpPr>
          <p:cNvPr id="32" name="TextBox 31"/>
          <p:cNvSpPr txBox="1"/>
          <p:nvPr/>
        </p:nvSpPr>
        <p:spPr>
          <a:xfrm>
            <a:off x="5676391" y="2301060"/>
            <a:ext cx="6929582" cy="784830"/>
          </a:xfrm>
          <a:prstGeom prst="rect">
            <a:avLst/>
          </a:prstGeom>
          <a:noFill/>
        </p:spPr>
        <p:txBody>
          <a:bodyPr wrap="square" rtlCol="0">
            <a:spAutoFit/>
          </a:bodyPr>
          <a:lstStyle/>
          <a:p>
            <a:r>
              <a:rPr lang="zh-CN" altLang="en-US" sz="4500" b="1" dirty="0">
                <a:solidFill>
                  <a:srgbClr val="0070C0"/>
                </a:solidFill>
                <a:latin typeface="微软雅黑" panose="020B0503020204020204" pitchFamily="34" charset="-122"/>
                <a:ea typeface="微软雅黑" panose="020B0503020204020204" pitchFamily="34" charset="-122"/>
              </a:rPr>
              <a:t>接口测试</a:t>
            </a:r>
            <a:r>
              <a:rPr lang="zh-CN" altLang="en-US" sz="4500" b="1" dirty="0" smtClean="0">
                <a:solidFill>
                  <a:srgbClr val="0070C0"/>
                </a:solidFill>
                <a:latin typeface="微软雅黑" panose="020B0503020204020204" pitchFamily="34" charset="-122"/>
                <a:ea typeface="微软雅黑" panose="020B0503020204020204" pitchFamily="34" charset="-122"/>
              </a:rPr>
              <a:t>总结</a:t>
            </a:r>
            <a:endParaRPr lang="zh-CN" altLang="en-US" sz="4500" b="1" dirty="0">
              <a:solidFill>
                <a:srgbClr val="0070C0"/>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981529" y="3550054"/>
            <a:ext cx="429793" cy="429788"/>
            <a:chOff x="5196486" y="5946187"/>
            <a:chExt cx="305647" cy="305644"/>
          </a:xfrm>
        </p:grpSpPr>
        <p:grpSp>
          <p:nvGrpSpPr>
            <p:cNvPr id="35" name="组合 34"/>
            <p:cNvGrpSpPr/>
            <p:nvPr/>
          </p:nvGrpSpPr>
          <p:grpSpPr>
            <a:xfrm>
              <a:off x="5196486" y="5946187"/>
              <a:ext cx="305647" cy="305644"/>
              <a:chOff x="1517330" y="1125257"/>
              <a:chExt cx="2204282" cy="2204282"/>
            </a:xfrm>
          </p:grpSpPr>
          <p:sp>
            <p:nvSpPr>
              <p:cNvPr id="37" name="椭圆 36"/>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36" name="Freeform 44"/>
            <p:cNvSpPr>
              <a:spLocks noEditPoints="1"/>
            </p:cNvSpPr>
            <p:nvPr/>
          </p:nvSpPr>
          <p:spPr bwMode="auto">
            <a:xfrm>
              <a:off x="5276888"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a:extLst/>
          </p:spPr>
          <p:txBody>
            <a:bodyPr vert="horz" wrap="square" lIns="113921" tIns="56960" rIns="113921" bIns="56960" numCol="1" anchor="t" anchorCtr="0" compatLnSpc="1">
              <a:prstTxWarp prst="textNoShape">
                <a:avLst/>
              </a:prstTxWarp>
            </a:bodyPr>
            <a:lstStyle/>
            <a:p>
              <a:endParaRPr lang="zh-CN" altLang="en-US"/>
            </a:p>
          </p:txBody>
        </p:sp>
      </p:grpSp>
      <p:grpSp>
        <p:nvGrpSpPr>
          <p:cNvPr id="39" name="组合 38"/>
          <p:cNvGrpSpPr/>
          <p:nvPr/>
        </p:nvGrpSpPr>
        <p:grpSpPr>
          <a:xfrm>
            <a:off x="7603616" y="3550054"/>
            <a:ext cx="429793" cy="429788"/>
            <a:chOff x="5638883" y="5946187"/>
            <a:chExt cx="305647" cy="305644"/>
          </a:xfrm>
        </p:grpSpPr>
        <p:grpSp>
          <p:nvGrpSpPr>
            <p:cNvPr id="40" name="组合 39"/>
            <p:cNvGrpSpPr/>
            <p:nvPr/>
          </p:nvGrpSpPr>
          <p:grpSpPr>
            <a:xfrm>
              <a:off x="5638883" y="5946187"/>
              <a:ext cx="305647" cy="305644"/>
              <a:chOff x="1517330" y="1125257"/>
              <a:chExt cx="2204282" cy="2204282"/>
            </a:xfrm>
          </p:grpSpPr>
          <p:sp>
            <p:nvSpPr>
              <p:cNvPr id="42" name="椭圆 41"/>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1" name="Freeform 6"/>
            <p:cNvSpPr>
              <a:spLocks noEditPoints="1"/>
            </p:cNvSpPr>
            <p:nvPr/>
          </p:nvSpPr>
          <p:spPr bwMode="auto">
            <a:xfrm>
              <a:off x="5694390" y="6035130"/>
              <a:ext cx="194632" cy="113061"/>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solidFill>
              <a:schemeClr val="bg1">
                <a:lumMod val="95000"/>
              </a:schemeClr>
            </a:solidFill>
            <a:ln>
              <a:noFill/>
            </a:ln>
            <a:extLst/>
          </p:spPr>
          <p:txBody>
            <a:bodyPr vert="horz" wrap="square" lIns="128580" tIns="64290" rIns="128580" bIns="64290" numCol="1" anchor="t" anchorCtr="0" compatLnSpc="1">
              <a:prstTxWarp prst="textNoShape">
                <a:avLst/>
              </a:prstTxWarp>
            </a:bodyPr>
            <a:lstStyle/>
            <a:p>
              <a:endParaRPr lang="zh-CN" altLang="en-US"/>
            </a:p>
          </p:txBody>
        </p:sp>
      </p:grpSp>
      <p:grpSp>
        <p:nvGrpSpPr>
          <p:cNvPr id="44" name="组合 43"/>
          <p:cNvGrpSpPr/>
          <p:nvPr/>
        </p:nvGrpSpPr>
        <p:grpSpPr>
          <a:xfrm>
            <a:off x="5720586" y="3550054"/>
            <a:ext cx="429793" cy="429788"/>
            <a:chOff x="4299766" y="5946187"/>
            <a:chExt cx="305647" cy="305644"/>
          </a:xfrm>
        </p:grpSpPr>
        <p:grpSp>
          <p:nvGrpSpPr>
            <p:cNvPr id="45" name="组合 44"/>
            <p:cNvGrpSpPr/>
            <p:nvPr/>
          </p:nvGrpSpPr>
          <p:grpSpPr>
            <a:xfrm>
              <a:off x="4299766" y="5946187"/>
              <a:ext cx="305647" cy="305644"/>
              <a:chOff x="1517330" y="1125257"/>
              <a:chExt cx="2204282" cy="2204282"/>
            </a:xfrm>
          </p:grpSpPr>
          <p:sp>
            <p:nvSpPr>
              <p:cNvPr id="47" name="椭圆 46"/>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6"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a:extLst/>
          </p:spPr>
          <p:txBody>
            <a:bodyPr vert="horz" wrap="square" lIns="113921" tIns="56960" rIns="113921" bIns="56960" numCol="1" anchor="t" anchorCtr="0" compatLnSpc="1">
              <a:prstTxWarp prst="textNoShape">
                <a:avLst/>
              </a:prstTxWarp>
            </a:bodyPr>
            <a:lstStyle/>
            <a:p>
              <a:endParaRPr lang="zh-CN" altLang="en-US"/>
            </a:p>
          </p:txBody>
        </p:sp>
      </p:grpSp>
      <p:grpSp>
        <p:nvGrpSpPr>
          <p:cNvPr id="49" name="组合 48"/>
          <p:cNvGrpSpPr/>
          <p:nvPr/>
        </p:nvGrpSpPr>
        <p:grpSpPr>
          <a:xfrm>
            <a:off x="6340179" y="3550054"/>
            <a:ext cx="429793" cy="429788"/>
            <a:chOff x="4740390" y="5946187"/>
            <a:chExt cx="305647" cy="305644"/>
          </a:xfrm>
        </p:grpSpPr>
        <p:grpSp>
          <p:nvGrpSpPr>
            <p:cNvPr id="50" name="组合 49"/>
            <p:cNvGrpSpPr/>
            <p:nvPr/>
          </p:nvGrpSpPr>
          <p:grpSpPr>
            <a:xfrm>
              <a:off x="4740390" y="5946187"/>
              <a:ext cx="305647" cy="305644"/>
              <a:chOff x="1517330" y="1125257"/>
              <a:chExt cx="2204282" cy="2204282"/>
            </a:xfrm>
          </p:grpSpPr>
          <p:sp>
            <p:nvSpPr>
              <p:cNvPr id="52" name="椭圆 51"/>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1"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a:extLst/>
          </p:spPr>
          <p:txBody>
            <a:bodyPr vert="horz" wrap="square" lIns="113921" tIns="56960" rIns="113921" bIns="56960" numCol="1" anchor="t" anchorCtr="0" compatLnSpc="1">
              <a:prstTxWarp prst="textNoShape">
                <a:avLst/>
              </a:prstTxWarp>
            </a:bodyPr>
            <a:lstStyle/>
            <a:p>
              <a:endParaRPr lang="zh-CN" altLang="en-US"/>
            </a:p>
          </p:txBody>
        </p:sp>
      </p:grpSp>
      <p:cxnSp>
        <p:nvCxnSpPr>
          <p:cNvPr id="54" name="直接连接符 53"/>
          <p:cNvCxnSpPr/>
          <p:nvPr/>
        </p:nvCxnSpPr>
        <p:spPr>
          <a:xfrm>
            <a:off x="5802098" y="3211302"/>
            <a:ext cx="6196340" cy="0"/>
          </a:xfrm>
          <a:prstGeom prst="line">
            <a:avLst/>
          </a:prstGeom>
          <a:ln>
            <a:solidFill>
              <a:schemeClr val="bg1">
                <a:lumMod val="65000"/>
              </a:schemeClr>
            </a:solidFill>
            <a:tailEnd type="oval" w="lg" len="lg"/>
          </a:ln>
        </p:spPr>
        <p:style>
          <a:lnRef idx="1">
            <a:schemeClr val="accent1"/>
          </a:lnRef>
          <a:fillRef idx="0">
            <a:schemeClr val="accent1"/>
          </a:fillRef>
          <a:effectRef idx="0">
            <a:schemeClr val="accent1"/>
          </a:effectRef>
          <a:fontRef idx="minor">
            <a:schemeClr val="tx1"/>
          </a:fontRef>
        </p:style>
      </p:cxnSp>
      <p:grpSp>
        <p:nvGrpSpPr>
          <p:cNvPr id="55" name="组合 54"/>
          <p:cNvGrpSpPr/>
          <p:nvPr/>
        </p:nvGrpSpPr>
        <p:grpSpPr>
          <a:xfrm>
            <a:off x="8233038" y="3544317"/>
            <a:ext cx="429793" cy="429788"/>
            <a:chOff x="5854675" y="3359758"/>
            <a:chExt cx="305647" cy="305644"/>
          </a:xfrm>
        </p:grpSpPr>
        <p:grpSp>
          <p:nvGrpSpPr>
            <p:cNvPr id="56" name="组合 55"/>
            <p:cNvGrpSpPr/>
            <p:nvPr/>
          </p:nvGrpSpPr>
          <p:grpSpPr>
            <a:xfrm>
              <a:off x="5854675" y="3359758"/>
              <a:ext cx="305647" cy="305644"/>
              <a:chOff x="1517330" y="1125257"/>
              <a:chExt cx="2204282" cy="2204282"/>
            </a:xfrm>
          </p:grpSpPr>
          <p:sp>
            <p:nvSpPr>
              <p:cNvPr id="58" name="椭圆 57"/>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7" name="KSO_Shape"/>
            <p:cNvSpPr>
              <a:spLocks/>
            </p:cNvSpPr>
            <p:nvPr/>
          </p:nvSpPr>
          <p:spPr bwMode="auto">
            <a:xfrm>
              <a:off x="5894000" y="3469636"/>
              <a:ext cx="238307" cy="96206"/>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dirty="0">
                <a:ea typeface="微软雅黑" pitchFamily="34" charset="-122"/>
              </a:endParaRPr>
            </a:p>
          </p:txBody>
        </p:sp>
      </p:grpSp>
    </p:spTree>
    <p:extLst>
      <p:ext uri="{BB962C8B-B14F-4D97-AF65-F5344CB8AC3E}">
        <p14:creationId xmlns:p14="http://schemas.microsoft.com/office/powerpoint/2010/main" val="619560415"/>
      </p:ext>
    </p:extLst>
  </p:cSld>
  <p:clrMapOvr>
    <a:masterClrMapping/>
  </p:clrMapOvr>
  <mc:AlternateContent xmlns:mc="http://schemas.openxmlformats.org/markup-compatibility/2006" xmlns:p14="http://schemas.microsoft.com/office/powerpoint/2010/main">
    <mc:Choice Requires="p14">
      <p:transition spd="slow" p14:dur="4000" advTm="0">
        <p14:vortex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35000" fill="hold" nodeType="withEffect" p14:presetBounceEnd="55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55000">
                                          <p:cBhvr additive="base">
                                            <p:cTn id="7" dur="3000" fill="hold"/>
                                            <p:tgtEl>
                                              <p:spTgt spid="11"/>
                                            </p:tgtEl>
                                            <p:attrNameLst>
                                              <p:attrName>ppt_x</p:attrName>
                                            </p:attrNameLst>
                                          </p:cBhvr>
                                          <p:tavLst>
                                            <p:tav tm="0">
                                              <p:val>
                                                <p:strVal val="0-#ppt_w/2"/>
                                              </p:val>
                                            </p:tav>
                                            <p:tav tm="100000">
                                              <p:val>
                                                <p:strVal val="#ppt_x"/>
                                              </p:val>
                                            </p:tav>
                                          </p:tavLst>
                                        </p:anim>
                                        <p:anim calcmode="lin" valueType="num" p14:bounceEnd="55000">
                                          <p:cBhvr additive="base">
                                            <p:cTn id="8" dur="30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6" accel="35000" fill="hold" nodeType="withEffect" p14:presetBounceEnd="55000">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14:bounceEnd="55000">
                                          <p:cBhvr additive="base">
                                            <p:cTn id="11" dur="3000" fill="hold"/>
                                            <p:tgtEl>
                                              <p:spTgt spid="17"/>
                                            </p:tgtEl>
                                            <p:attrNameLst>
                                              <p:attrName>ppt_x</p:attrName>
                                            </p:attrNameLst>
                                          </p:cBhvr>
                                          <p:tavLst>
                                            <p:tav tm="0">
                                              <p:val>
                                                <p:strVal val="1+#ppt_w/2"/>
                                              </p:val>
                                            </p:tav>
                                            <p:tav tm="100000">
                                              <p:val>
                                                <p:strVal val="#ppt_x"/>
                                              </p:val>
                                            </p:tav>
                                          </p:tavLst>
                                        </p:anim>
                                        <p:anim calcmode="lin" valueType="num" p14:bounceEnd="55000">
                                          <p:cBhvr additive="base">
                                            <p:cTn id="12" dur="30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12" accel="35000" fill="hold" nodeType="withEffect" p14:presetBounceEnd="55000">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14:bounceEnd="55000">
                                          <p:cBhvr additive="base">
                                            <p:cTn id="15" dur="3000" fill="hold"/>
                                            <p:tgtEl>
                                              <p:spTgt spid="21"/>
                                            </p:tgtEl>
                                            <p:attrNameLst>
                                              <p:attrName>ppt_x</p:attrName>
                                            </p:attrNameLst>
                                          </p:cBhvr>
                                          <p:tavLst>
                                            <p:tav tm="0">
                                              <p:val>
                                                <p:strVal val="0-#ppt_w/2"/>
                                              </p:val>
                                            </p:tav>
                                            <p:tav tm="100000">
                                              <p:val>
                                                <p:strVal val="#ppt_x"/>
                                              </p:val>
                                            </p:tav>
                                          </p:tavLst>
                                        </p:anim>
                                        <p:anim calcmode="lin" valueType="num" p14:bounceEnd="55000">
                                          <p:cBhvr additive="base">
                                            <p:cTn id="16" dur="30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8" accel="35000" fill="hold" nodeType="withEffect" p14:presetBounceEnd="55000">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14:bounceEnd="55000">
                                          <p:cBhvr additive="base">
                                            <p:cTn id="19" dur="3000" fill="hold"/>
                                            <p:tgtEl>
                                              <p:spTgt spid="24"/>
                                            </p:tgtEl>
                                            <p:attrNameLst>
                                              <p:attrName>ppt_x</p:attrName>
                                            </p:attrNameLst>
                                          </p:cBhvr>
                                          <p:tavLst>
                                            <p:tav tm="0">
                                              <p:val>
                                                <p:strVal val="0-#ppt_w/2"/>
                                              </p:val>
                                            </p:tav>
                                            <p:tav tm="100000">
                                              <p:val>
                                                <p:strVal val="#ppt_x"/>
                                              </p:val>
                                            </p:tav>
                                          </p:tavLst>
                                        </p:anim>
                                        <p:anim calcmode="lin" valueType="num" p14:bounceEnd="55000">
                                          <p:cBhvr additive="base">
                                            <p:cTn id="20" dur="3000" fill="hold"/>
                                            <p:tgtEl>
                                              <p:spTgt spid="24"/>
                                            </p:tgtEl>
                                            <p:attrNameLst>
                                              <p:attrName>ppt_y</p:attrName>
                                            </p:attrNameLst>
                                          </p:cBhvr>
                                          <p:tavLst>
                                            <p:tav tm="0">
                                              <p:val>
                                                <p:strVal val="#ppt_y"/>
                                              </p:val>
                                            </p:tav>
                                            <p:tav tm="100000">
                                              <p:val>
                                                <p:strVal val="#ppt_y"/>
                                              </p:val>
                                            </p:tav>
                                          </p:tavLst>
                                        </p:anim>
                                      </p:childTnLst>
                                    </p:cTn>
                                  </p:par>
                                  <p:par>
                                    <p:cTn id="21" presetID="2" presetClass="entr" presetSubtype="3" accel="35000" fill="hold" nodeType="withEffect" p14:presetBounceEnd="55000">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14:bounceEnd="55000">
                                          <p:cBhvr additive="base">
                                            <p:cTn id="23" dur="3000" fill="hold"/>
                                            <p:tgtEl>
                                              <p:spTgt spid="27"/>
                                            </p:tgtEl>
                                            <p:attrNameLst>
                                              <p:attrName>ppt_x</p:attrName>
                                            </p:attrNameLst>
                                          </p:cBhvr>
                                          <p:tavLst>
                                            <p:tav tm="0">
                                              <p:val>
                                                <p:strVal val="1+#ppt_w/2"/>
                                              </p:val>
                                            </p:tav>
                                            <p:tav tm="100000">
                                              <p:val>
                                                <p:strVal val="#ppt_x"/>
                                              </p:val>
                                            </p:tav>
                                          </p:tavLst>
                                        </p:anim>
                                        <p:anim calcmode="lin" valueType="num" p14:bounceEnd="55000">
                                          <p:cBhvr additive="base">
                                            <p:cTn id="24" dur="3000" fill="hold"/>
                                            <p:tgtEl>
                                              <p:spTgt spid="27"/>
                                            </p:tgtEl>
                                            <p:attrNameLst>
                                              <p:attrName>ppt_y</p:attrName>
                                            </p:attrNameLst>
                                          </p:cBhvr>
                                          <p:tavLst>
                                            <p:tav tm="0">
                                              <p:val>
                                                <p:strVal val="0-#ppt_h/2"/>
                                              </p:val>
                                            </p:tav>
                                            <p:tav tm="100000">
                                              <p:val>
                                                <p:strVal val="#ppt_y"/>
                                              </p:val>
                                            </p:tav>
                                          </p:tavLst>
                                        </p:anim>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fltVal val="0"/>
                                              </p:val>
                                            </p:tav>
                                            <p:tav tm="100000">
                                              <p:val>
                                                <p:strVal val="#ppt_w"/>
                                              </p:val>
                                            </p:tav>
                                          </p:tavLst>
                                        </p:anim>
                                        <p:anim calcmode="lin" valueType="num">
                                          <p:cBhvr>
                                            <p:cTn id="29" dur="500" fill="hold"/>
                                            <p:tgtEl>
                                              <p:spTgt spid="31"/>
                                            </p:tgtEl>
                                            <p:attrNameLst>
                                              <p:attrName>ppt_h</p:attrName>
                                            </p:attrNameLst>
                                          </p:cBhvr>
                                          <p:tavLst>
                                            <p:tav tm="0">
                                              <p:val>
                                                <p:fltVal val="0"/>
                                              </p:val>
                                            </p:tav>
                                            <p:tav tm="100000">
                                              <p:val>
                                                <p:strVal val="#ppt_h"/>
                                              </p:val>
                                            </p:tav>
                                          </p:tavLst>
                                        </p:anim>
                                        <p:anim calcmode="lin" valueType="num">
                                          <p:cBhvr>
                                            <p:cTn id="30" dur="500" fill="hold"/>
                                            <p:tgtEl>
                                              <p:spTgt spid="31"/>
                                            </p:tgtEl>
                                            <p:attrNameLst>
                                              <p:attrName>style.rotation</p:attrName>
                                            </p:attrNameLst>
                                          </p:cBhvr>
                                          <p:tavLst>
                                            <p:tav tm="0">
                                              <p:val>
                                                <p:fltVal val="90"/>
                                              </p:val>
                                            </p:tav>
                                            <p:tav tm="100000">
                                              <p:val>
                                                <p:fltVal val="0"/>
                                              </p:val>
                                            </p:tav>
                                          </p:tavLst>
                                        </p:anim>
                                        <p:animEffect transition="in" filter="fade">
                                          <p:cBhvr>
                                            <p:cTn id="31" dur="500"/>
                                            <p:tgtEl>
                                              <p:spTgt spid="31"/>
                                            </p:tgtEl>
                                          </p:cBhvr>
                                        </p:animEffect>
                                      </p:childTnLst>
                                    </p:cTn>
                                  </p:par>
                                </p:childTnLst>
                              </p:cTn>
                            </p:par>
                            <p:par>
                              <p:cTn id="32" fill="hold">
                                <p:stCondLst>
                                  <p:cond delay="35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32"/>
                                            </p:tgtEl>
                                            <p:attrNameLst>
                                              <p:attrName>style.visibility</p:attrName>
                                            </p:attrNameLst>
                                          </p:cBhvr>
                                          <p:to>
                                            <p:strVal val="visible"/>
                                          </p:to>
                                        </p:set>
                                        <p:anim calcmode="lin" valueType="num">
                                          <p:cBhvr>
                                            <p:cTn id="35"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2"/>
                                            </p:tgtEl>
                                            <p:attrNameLst>
                                              <p:attrName>ppt_y</p:attrName>
                                            </p:attrNameLst>
                                          </p:cBhvr>
                                          <p:tavLst>
                                            <p:tav tm="0">
                                              <p:val>
                                                <p:strVal val="#ppt_y"/>
                                              </p:val>
                                            </p:tav>
                                            <p:tav tm="100000">
                                              <p:val>
                                                <p:strVal val="#ppt_y"/>
                                              </p:val>
                                            </p:tav>
                                          </p:tavLst>
                                        </p:anim>
                                        <p:anim calcmode="lin" valueType="num">
                                          <p:cBhvr>
                                            <p:cTn id="37"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2"/>
                                            </p:tgtEl>
                                          </p:cBhvr>
                                        </p:animEffect>
                                      </p:childTnLst>
                                    </p:cTn>
                                  </p:par>
                                </p:childTnLst>
                              </p:cTn>
                            </p:par>
                            <p:par>
                              <p:cTn id="40" fill="hold">
                                <p:stCondLst>
                                  <p:cond delay="4250"/>
                                </p:stCondLst>
                                <p:childTnLst>
                                  <p:par>
                                    <p:cTn id="41" presetID="10"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childTnLst>
                              </p:cTn>
                            </p:par>
                            <p:par>
                              <p:cTn id="44" fill="hold">
                                <p:stCondLst>
                                  <p:cond delay="4750"/>
                                </p:stCondLst>
                                <p:childTnLst>
                                  <p:par>
                                    <p:cTn id="45" presetID="2" presetClass="entr" presetSubtype="2"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1+#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20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1+#ppt_w/2"/>
                                              </p:val>
                                            </p:tav>
                                            <p:tav tm="100000">
                                              <p:val>
                                                <p:strVal val="#ppt_x"/>
                                              </p:val>
                                            </p:tav>
                                          </p:tavLst>
                                        </p:anim>
                                        <p:anim calcmode="lin" valueType="num">
                                          <p:cBhvr additive="base">
                                            <p:cTn id="52" dur="500" fill="hold"/>
                                            <p:tgtEl>
                                              <p:spTgt spid="49"/>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40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1+#ppt_w/2"/>
                                              </p:val>
                                            </p:tav>
                                            <p:tav tm="100000">
                                              <p:val>
                                                <p:strVal val="#ppt_x"/>
                                              </p:val>
                                            </p:tav>
                                          </p:tavLst>
                                        </p:anim>
                                        <p:anim calcmode="lin" valueType="num">
                                          <p:cBhvr additive="base">
                                            <p:cTn id="56" dur="500" fill="hold"/>
                                            <p:tgtEl>
                                              <p:spTgt spid="34"/>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600"/>
                                      </p:stCondLst>
                                      <p:childTnLst>
                                        <p:set>
                                          <p:cBhvr>
                                            <p:cTn id="58" dur="1" fill="hold">
                                              <p:stCondLst>
                                                <p:cond delay="0"/>
                                              </p:stCondLst>
                                            </p:cTn>
                                            <p:tgtEl>
                                              <p:spTgt spid="39"/>
                                            </p:tgtEl>
                                            <p:attrNameLst>
                                              <p:attrName>style.visibility</p:attrName>
                                            </p:attrNameLst>
                                          </p:cBhvr>
                                          <p:to>
                                            <p:strVal val="visible"/>
                                          </p:to>
                                        </p:set>
                                        <p:anim calcmode="lin" valueType="num">
                                          <p:cBhvr additive="base">
                                            <p:cTn id="59" dur="500" fill="hold"/>
                                            <p:tgtEl>
                                              <p:spTgt spid="39"/>
                                            </p:tgtEl>
                                            <p:attrNameLst>
                                              <p:attrName>ppt_x</p:attrName>
                                            </p:attrNameLst>
                                          </p:cBhvr>
                                          <p:tavLst>
                                            <p:tav tm="0">
                                              <p:val>
                                                <p:strVal val="1+#ppt_w/2"/>
                                              </p:val>
                                            </p:tav>
                                            <p:tav tm="100000">
                                              <p:val>
                                                <p:strVal val="#ppt_x"/>
                                              </p:val>
                                            </p:tav>
                                          </p:tavLst>
                                        </p:anim>
                                        <p:anim calcmode="lin" valueType="num">
                                          <p:cBhvr additive="base">
                                            <p:cTn id="60" dur="500" fill="hold"/>
                                            <p:tgtEl>
                                              <p:spTgt spid="39"/>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850"/>
                                      </p:stCondLst>
                                      <p:childTnLst>
                                        <p:set>
                                          <p:cBhvr>
                                            <p:cTn id="62" dur="1" fill="hold">
                                              <p:stCondLst>
                                                <p:cond delay="0"/>
                                              </p:stCondLst>
                                            </p:cTn>
                                            <p:tgtEl>
                                              <p:spTgt spid="55"/>
                                            </p:tgtEl>
                                            <p:attrNameLst>
                                              <p:attrName>style.visibility</p:attrName>
                                            </p:attrNameLst>
                                          </p:cBhvr>
                                          <p:to>
                                            <p:strVal val="visible"/>
                                          </p:to>
                                        </p:set>
                                        <p:anim calcmode="lin" valueType="num">
                                          <p:cBhvr additive="base">
                                            <p:cTn id="63" dur="500" fill="hold"/>
                                            <p:tgtEl>
                                              <p:spTgt spid="55"/>
                                            </p:tgtEl>
                                            <p:attrNameLst>
                                              <p:attrName>ppt_x</p:attrName>
                                            </p:attrNameLst>
                                          </p:cBhvr>
                                          <p:tavLst>
                                            <p:tav tm="0">
                                              <p:val>
                                                <p:strVal val="1+#ppt_w/2"/>
                                              </p:val>
                                            </p:tav>
                                            <p:tav tm="100000">
                                              <p:val>
                                                <p:strVal val="#ppt_x"/>
                                              </p:val>
                                            </p:tav>
                                          </p:tavLst>
                                        </p:anim>
                                        <p:anim calcmode="lin" valueType="num">
                                          <p:cBhvr additive="base">
                                            <p:cTn id="6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35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3000" fill="hold"/>
                                            <p:tgtEl>
                                              <p:spTgt spid="11"/>
                                            </p:tgtEl>
                                            <p:attrNameLst>
                                              <p:attrName>ppt_x</p:attrName>
                                            </p:attrNameLst>
                                          </p:cBhvr>
                                          <p:tavLst>
                                            <p:tav tm="0">
                                              <p:val>
                                                <p:strVal val="0-#ppt_w/2"/>
                                              </p:val>
                                            </p:tav>
                                            <p:tav tm="100000">
                                              <p:val>
                                                <p:strVal val="#ppt_x"/>
                                              </p:val>
                                            </p:tav>
                                          </p:tavLst>
                                        </p:anim>
                                        <p:anim calcmode="lin" valueType="num">
                                          <p:cBhvr additive="base">
                                            <p:cTn id="8" dur="30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6" accel="3500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3000" fill="hold"/>
                                            <p:tgtEl>
                                              <p:spTgt spid="17"/>
                                            </p:tgtEl>
                                            <p:attrNameLst>
                                              <p:attrName>ppt_x</p:attrName>
                                            </p:attrNameLst>
                                          </p:cBhvr>
                                          <p:tavLst>
                                            <p:tav tm="0">
                                              <p:val>
                                                <p:strVal val="1+#ppt_w/2"/>
                                              </p:val>
                                            </p:tav>
                                            <p:tav tm="100000">
                                              <p:val>
                                                <p:strVal val="#ppt_x"/>
                                              </p:val>
                                            </p:tav>
                                          </p:tavLst>
                                        </p:anim>
                                        <p:anim calcmode="lin" valueType="num">
                                          <p:cBhvr additive="base">
                                            <p:cTn id="12" dur="30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12" accel="3500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3000" fill="hold"/>
                                            <p:tgtEl>
                                              <p:spTgt spid="21"/>
                                            </p:tgtEl>
                                            <p:attrNameLst>
                                              <p:attrName>ppt_x</p:attrName>
                                            </p:attrNameLst>
                                          </p:cBhvr>
                                          <p:tavLst>
                                            <p:tav tm="0">
                                              <p:val>
                                                <p:strVal val="0-#ppt_w/2"/>
                                              </p:val>
                                            </p:tav>
                                            <p:tav tm="100000">
                                              <p:val>
                                                <p:strVal val="#ppt_x"/>
                                              </p:val>
                                            </p:tav>
                                          </p:tavLst>
                                        </p:anim>
                                        <p:anim calcmode="lin" valueType="num">
                                          <p:cBhvr additive="base">
                                            <p:cTn id="16" dur="30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8" accel="3500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3000" fill="hold"/>
                                            <p:tgtEl>
                                              <p:spTgt spid="24"/>
                                            </p:tgtEl>
                                            <p:attrNameLst>
                                              <p:attrName>ppt_x</p:attrName>
                                            </p:attrNameLst>
                                          </p:cBhvr>
                                          <p:tavLst>
                                            <p:tav tm="0">
                                              <p:val>
                                                <p:strVal val="0-#ppt_w/2"/>
                                              </p:val>
                                            </p:tav>
                                            <p:tav tm="100000">
                                              <p:val>
                                                <p:strVal val="#ppt_x"/>
                                              </p:val>
                                            </p:tav>
                                          </p:tavLst>
                                        </p:anim>
                                        <p:anim calcmode="lin" valueType="num">
                                          <p:cBhvr additive="base">
                                            <p:cTn id="20" dur="3000" fill="hold"/>
                                            <p:tgtEl>
                                              <p:spTgt spid="24"/>
                                            </p:tgtEl>
                                            <p:attrNameLst>
                                              <p:attrName>ppt_y</p:attrName>
                                            </p:attrNameLst>
                                          </p:cBhvr>
                                          <p:tavLst>
                                            <p:tav tm="0">
                                              <p:val>
                                                <p:strVal val="#ppt_y"/>
                                              </p:val>
                                            </p:tav>
                                            <p:tav tm="100000">
                                              <p:val>
                                                <p:strVal val="#ppt_y"/>
                                              </p:val>
                                            </p:tav>
                                          </p:tavLst>
                                        </p:anim>
                                      </p:childTnLst>
                                    </p:cTn>
                                  </p:par>
                                  <p:par>
                                    <p:cTn id="21" presetID="2" presetClass="entr" presetSubtype="3" accel="3500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3000" fill="hold"/>
                                            <p:tgtEl>
                                              <p:spTgt spid="27"/>
                                            </p:tgtEl>
                                            <p:attrNameLst>
                                              <p:attrName>ppt_x</p:attrName>
                                            </p:attrNameLst>
                                          </p:cBhvr>
                                          <p:tavLst>
                                            <p:tav tm="0">
                                              <p:val>
                                                <p:strVal val="1+#ppt_w/2"/>
                                              </p:val>
                                            </p:tav>
                                            <p:tav tm="100000">
                                              <p:val>
                                                <p:strVal val="#ppt_x"/>
                                              </p:val>
                                            </p:tav>
                                          </p:tavLst>
                                        </p:anim>
                                        <p:anim calcmode="lin" valueType="num">
                                          <p:cBhvr additive="base">
                                            <p:cTn id="24" dur="3000" fill="hold"/>
                                            <p:tgtEl>
                                              <p:spTgt spid="27"/>
                                            </p:tgtEl>
                                            <p:attrNameLst>
                                              <p:attrName>ppt_y</p:attrName>
                                            </p:attrNameLst>
                                          </p:cBhvr>
                                          <p:tavLst>
                                            <p:tav tm="0">
                                              <p:val>
                                                <p:strVal val="0-#ppt_h/2"/>
                                              </p:val>
                                            </p:tav>
                                            <p:tav tm="100000">
                                              <p:val>
                                                <p:strVal val="#ppt_y"/>
                                              </p:val>
                                            </p:tav>
                                          </p:tavLst>
                                        </p:anim>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fltVal val="0"/>
                                              </p:val>
                                            </p:tav>
                                            <p:tav tm="100000">
                                              <p:val>
                                                <p:strVal val="#ppt_w"/>
                                              </p:val>
                                            </p:tav>
                                          </p:tavLst>
                                        </p:anim>
                                        <p:anim calcmode="lin" valueType="num">
                                          <p:cBhvr>
                                            <p:cTn id="29" dur="500" fill="hold"/>
                                            <p:tgtEl>
                                              <p:spTgt spid="31"/>
                                            </p:tgtEl>
                                            <p:attrNameLst>
                                              <p:attrName>ppt_h</p:attrName>
                                            </p:attrNameLst>
                                          </p:cBhvr>
                                          <p:tavLst>
                                            <p:tav tm="0">
                                              <p:val>
                                                <p:fltVal val="0"/>
                                              </p:val>
                                            </p:tav>
                                            <p:tav tm="100000">
                                              <p:val>
                                                <p:strVal val="#ppt_h"/>
                                              </p:val>
                                            </p:tav>
                                          </p:tavLst>
                                        </p:anim>
                                        <p:anim calcmode="lin" valueType="num">
                                          <p:cBhvr>
                                            <p:cTn id="30" dur="500" fill="hold"/>
                                            <p:tgtEl>
                                              <p:spTgt spid="31"/>
                                            </p:tgtEl>
                                            <p:attrNameLst>
                                              <p:attrName>style.rotation</p:attrName>
                                            </p:attrNameLst>
                                          </p:cBhvr>
                                          <p:tavLst>
                                            <p:tav tm="0">
                                              <p:val>
                                                <p:fltVal val="90"/>
                                              </p:val>
                                            </p:tav>
                                            <p:tav tm="100000">
                                              <p:val>
                                                <p:fltVal val="0"/>
                                              </p:val>
                                            </p:tav>
                                          </p:tavLst>
                                        </p:anim>
                                        <p:animEffect transition="in" filter="fade">
                                          <p:cBhvr>
                                            <p:cTn id="31" dur="500"/>
                                            <p:tgtEl>
                                              <p:spTgt spid="31"/>
                                            </p:tgtEl>
                                          </p:cBhvr>
                                        </p:animEffect>
                                      </p:childTnLst>
                                    </p:cTn>
                                  </p:par>
                                </p:childTnLst>
                              </p:cTn>
                            </p:par>
                            <p:par>
                              <p:cTn id="32" fill="hold">
                                <p:stCondLst>
                                  <p:cond delay="35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32"/>
                                            </p:tgtEl>
                                            <p:attrNameLst>
                                              <p:attrName>style.visibility</p:attrName>
                                            </p:attrNameLst>
                                          </p:cBhvr>
                                          <p:to>
                                            <p:strVal val="visible"/>
                                          </p:to>
                                        </p:set>
                                        <p:anim calcmode="lin" valueType="num">
                                          <p:cBhvr>
                                            <p:cTn id="35"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2"/>
                                            </p:tgtEl>
                                            <p:attrNameLst>
                                              <p:attrName>ppt_y</p:attrName>
                                            </p:attrNameLst>
                                          </p:cBhvr>
                                          <p:tavLst>
                                            <p:tav tm="0">
                                              <p:val>
                                                <p:strVal val="#ppt_y"/>
                                              </p:val>
                                            </p:tav>
                                            <p:tav tm="100000">
                                              <p:val>
                                                <p:strVal val="#ppt_y"/>
                                              </p:val>
                                            </p:tav>
                                          </p:tavLst>
                                        </p:anim>
                                        <p:anim calcmode="lin" valueType="num">
                                          <p:cBhvr>
                                            <p:cTn id="37"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2"/>
                                            </p:tgtEl>
                                          </p:cBhvr>
                                        </p:animEffect>
                                      </p:childTnLst>
                                    </p:cTn>
                                  </p:par>
                                </p:childTnLst>
                              </p:cTn>
                            </p:par>
                            <p:par>
                              <p:cTn id="40" fill="hold">
                                <p:stCondLst>
                                  <p:cond delay="4250"/>
                                </p:stCondLst>
                                <p:childTnLst>
                                  <p:par>
                                    <p:cTn id="41" presetID="10"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childTnLst>
                              </p:cTn>
                            </p:par>
                            <p:par>
                              <p:cTn id="44" fill="hold">
                                <p:stCondLst>
                                  <p:cond delay="4750"/>
                                </p:stCondLst>
                                <p:childTnLst>
                                  <p:par>
                                    <p:cTn id="45" presetID="2" presetClass="entr" presetSubtype="2"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1+#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20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1+#ppt_w/2"/>
                                              </p:val>
                                            </p:tav>
                                            <p:tav tm="100000">
                                              <p:val>
                                                <p:strVal val="#ppt_x"/>
                                              </p:val>
                                            </p:tav>
                                          </p:tavLst>
                                        </p:anim>
                                        <p:anim calcmode="lin" valueType="num">
                                          <p:cBhvr additive="base">
                                            <p:cTn id="52" dur="500" fill="hold"/>
                                            <p:tgtEl>
                                              <p:spTgt spid="49"/>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40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1+#ppt_w/2"/>
                                              </p:val>
                                            </p:tav>
                                            <p:tav tm="100000">
                                              <p:val>
                                                <p:strVal val="#ppt_x"/>
                                              </p:val>
                                            </p:tav>
                                          </p:tavLst>
                                        </p:anim>
                                        <p:anim calcmode="lin" valueType="num">
                                          <p:cBhvr additive="base">
                                            <p:cTn id="56" dur="500" fill="hold"/>
                                            <p:tgtEl>
                                              <p:spTgt spid="34"/>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600"/>
                                      </p:stCondLst>
                                      <p:childTnLst>
                                        <p:set>
                                          <p:cBhvr>
                                            <p:cTn id="58" dur="1" fill="hold">
                                              <p:stCondLst>
                                                <p:cond delay="0"/>
                                              </p:stCondLst>
                                            </p:cTn>
                                            <p:tgtEl>
                                              <p:spTgt spid="39"/>
                                            </p:tgtEl>
                                            <p:attrNameLst>
                                              <p:attrName>style.visibility</p:attrName>
                                            </p:attrNameLst>
                                          </p:cBhvr>
                                          <p:to>
                                            <p:strVal val="visible"/>
                                          </p:to>
                                        </p:set>
                                        <p:anim calcmode="lin" valueType="num">
                                          <p:cBhvr additive="base">
                                            <p:cTn id="59" dur="500" fill="hold"/>
                                            <p:tgtEl>
                                              <p:spTgt spid="39"/>
                                            </p:tgtEl>
                                            <p:attrNameLst>
                                              <p:attrName>ppt_x</p:attrName>
                                            </p:attrNameLst>
                                          </p:cBhvr>
                                          <p:tavLst>
                                            <p:tav tm="0">
                                              <p:val>
                                                <p:strVal val="1+#ppt_w/2"/>
                                              </p:val>
                                            </p:tav>
                                            <p:tav tm="100000">
                                              <p:val>
                                                <p:strVal val="#ppt_x"/>
                                              </p:val>
                                            </p:tav>
                                          </p:tavLst>
                                        </p:anim>
                                        <p:anim calcmode="lin" valueType="num">
                                          <p:cBhvr additive="base">
                                            <p:cTn id="60" dur="500" fill="hold"/>
                                            <p:tgtEl>
                                              <p:spTgt spid="39"/>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850"/>
                                      </p:stCondLst>
                                      <p:childTnLst>
                                        <p:set>
                                          <p:cBhvr>
                                            <p:cTn id="62" dur="1" fill="hold">
                                              <p:stCondLst>
                                                <p:cond delay="0"/>
                                              </p:stCondLst>
                                            </p:cTn>
                                            <p:tgtEl>
                                              <p:spTgt spid="55"/>
                                            </p:tgtEl>
                                            <p:attrNameLst>
                                              <p:attrName>style.visibility</p:attrName>
                                            </p:attrNameLst>
                                          </p:cBhvr>
                                          <p:to>
                                            <p:strVal val="visible"/>
                                          </p:to>
                                        </p:set>
                                        <p:anim calcmode="lin" valueType="num">
                                          <p:cBhvr additive="base">
                                            <p:cTn id="63" dur="500" fill="hold"/>
                                            <p:tgtEl>
                                              <p:spTgt spid="55"/>
                                            </p:tgtEl>
                                            <p:attrNameLst>
                                              <p:attrName>ppt_x</p:attrName>
                                            </p:attrNameLst>
                                          </p:cBhvr>
                                          <p:tavLst>
                                            <p:tav tm="0">
                                              <p:val>
                                                <p:strVal val="1+#ppt_w/2"/>
                                              </p:val>
                                            </p:tav>
                                            <p:tav tm="100000">
                                              <p:val>
                                                <p:strVal val="#ppt_x"/>
                                              </p:val>
                                            </p:tav>
                                          </p:tavLst>
                                        </p:anim>
                                        <p:anim calcmode="lin" valueType="num">
                                          <p:cBhvr additive="base">
                                            <p:cTn id="6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5"/>
          <p:cNvSpPr>
            <a:spLocks/>
          </p:cNvSpPr>
          <p:nvPr/>
        </p:nvSpPr>
        <p:spPr bwMode="auto">
          <a:xfrm>
            <a:off x="4759000" y="-28131"/>
            <a:ext cx="3339793" cy="1413723"/>
          </a:xfrm>
          <a:custGeom>
            <a:avLst/>
            <a:gdLst/>
            <a:ahLst/>
            <a:cxnLst/>
            <a:rect l="l" t="t" r="r" b="b"/>
            <a:pathLst>
              <a:path w="1212931" h="513429">
                <a:moveTo>
                  <a:pt x="0" y="0"/>
                </a:moveTo>
                <a:lnTo>
                  <a:pt x="1212931" y="0"/>
                </a:lnTo>
                <a:cubicBezTo>
                  <a:pt x="1210875" y="8189"/>
                  <a:pt x="1207259" y="15721"/>
                  <a:pt x="1202896" y="22772"/>
                </a:cubicBezTo>
                <a:lnTo>
                  <a:pt x="956422" y="454561"/>
                </a:lnTo>
                <a:cubicBezTo>
                  <a:pt x="946115" y="471761"/>
                  <a:pt x="931774" y="486697"/>
                  <a:pt x="913401" y="497559"/>
                </a:cubicBezTo>
                <a:cubicBezTo>
                  <a:pt x="894131" y="508874"/>
                  <a:pt x="873069" y="513853"/>
                  <a:pt x="852006" y="513401"/>
                </a:cubicBezTo>
                <a:lnTo>
                  <a:pt x="358161" y="513401"/>
                </a:lnTo>
                <a:cubicBezTo>
                  <a:pt x="338443" y="513401"/>
                  <a:pt x="317829" y="508422"/>
                  <a:pt x="299456" y="497559"/>
                </a:cubicBezTo>
                <a:cubicBezTo>
                  <a:pt x="281082" y="486697"/>
                  <a:pt x="266294" y="471761"/>
                  <a:pt x="256435" y="454109"/>
                </a:cubicBezTo>
                <a:lnTo>
                  <a:pt x="8616" y="20509"/>
                </a:lnTo>
                <a:close/>
              </a:path>
            </a:pathLst>
          </a:custGeom>
          <a:solidFill>
            <a:srgbClr val="2F5EB0"/>
          </a:solidFill>
          <a:ln w="9525" cap="flat">
            <a:noFill/>
            <a:prstDash val="solid"/>
            <a:miter lim="800000"/>
            <a:headEnd/>
            <a:tailEnd/>
          </a:ln>
          <a:effectLst>
            <a:innerShdw blurRad="63500" dist="50800" dir="13500000">
              <a:prstClr val="black">
                <a:alpha val="50000"/>
              </a:prstClr>
            </a:innerShdw>
          </a:effectLst>
          <a:extLst/>
        </p:spPr>
        <p:txBody>
          <a:bodyPr vert="horz" wrap="square" lIns="96416" tIns="48208" rIns="96416" bIns="48208" numCol="1" anchor="t" anchorCtr="0" compatLnSpc="1">
            <a:prstTxWarp prst="textNoShape">
              <a:avLst/>
            </a:prstTxWarp>
          </a:bodyPr>
          <a:lstStyle/>
          <a:p>
            <a:endParaRPr lang="zh-CN" altLang="en-US"/>
          </a:p>
        </p:txBody>
      </p:sp>
      <p:sp>
        <p:nvSpPr>
          <p:cNvPr id="67" name="TextBox 59"/>
          <p:cNvSpPr txBox="1">
            <a:spLocks noChangeArrowheads="1"/>
          </p:cNvSpPr>
          <p:nvPr/>
        </p:nvSpPr>
        <p:spPr bwMode="auto">
          <a:xfrm>
            <a:off x="4683073" y="444691"/>
            <a:ext cx="3492604" cy="1572033"/>
          </a:xfrm>
          <a:prstGeom prst="rect">
            <a:avLst/>
          </a:prstGeom>
          <a:noFill/>
          <a:ln>
            <a:noFill/>
          </a:ln>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defTabSz="964119">
              <a:lnSpc>
                <a:spcPct val="120000"/>
              </a:lnSpc>
              <a:defRPr/>
            </a:pPr>
            <a:r>
              <a:rPr lang="zh-CN" altLang="en-US" sz="5061" b="1" kern="0" dirty="0">
                <a:solidFill>
                  <a:schemeClr val="bg1"/>
                </a:solidFill>
                <a:latin typeface="微软雅黑" pitchFamily="34" charset="-122"/>
                <a:ea typeface="微软雅黑" pitchFamily="34" charset="-122"/>
              </a:rPr>
              <a:t>目录</a:t>
            </a:r>
            <a:r>
              <a:rPr lang="zh-CN" altLang="en-US" sz="4218" b="1" kern="0" dirty="0">
                <a:solidFill>
                  <a:schemeClr val="bg1"/>
                </a:solidFill>
                <a:latin typeface="微软雅黑" pitchFamily="34" charset="-122"/>
                <a:ea typeface="微软雅黑" pitchFamily="34" charset="-122"/>
              </a:rPr>
              <a:t> </a:t>
            </a:r>
            <a:endParaRPr lang="en-US" altLang="zh-CN" sz="4218" b="1" kern="0" dirty="0">
              <a:solidFill>
                <a:schemeClr val="bg1"/>
              </a:solidFill>
              <a:latin typeface="微软雅黑" pitchFamily="34" charset="-122"/>
              <a:ea typeface="微软雅黑" pitchFamily="34" charset="-122"/>
            </a:endParaRPr>
          </a:p>
          <a:p>
            <a:pPr algn="ctr" defTabSz="964119">
              <a:lnSpc>
                <a:spcPct val="120000"/>
              </a:lnSpc>
              <a:defRPr/>
            </a:pPr>
            <a:r>
              <a:rPr lang="en-US" altLang="zh-CN" sz="2952" kern="0" dirty="0">
                <a:solidFill>
                  <a:srgbClr val="2F5EB0"/>
                </a:solidFill>
                <a:latin typeface="微软雅黑" pitchFamily="34" charset="-122"/>
                <a:ea typeface="微软雅黑" pitchFamily="34" charset="-122"/>
              </a:rPr>
              <a:t>Contents</a:t>
            </a:r>
            <a:endParaRPr lang="en-US" altLang="ko-KR" sz="2952" kern="0" dirty="0">
              <a:solidFill>
                <a:srgbClr val="2F5EB0"/>
              </a:solidFill>
              <a:latin typeface="微软雅黑" pitchFamily="34" charset="-122"/>
              <a:ea typeface="微软雅黑" pitchFamily="34" charset="-122"/>
            </a:endParaRPr>
          </a:p>
        </p:txBody>
      </p:sp>
      <p:sp>
        <p:nvSpPr>
          <p:cNvPr id="69" name="Freeform 5"/>
          <p:cNvSpPr>
            <a:spLocks/>
          </p:cNvSpPr>
          <p:nvPr/>
        </p:nvSpPr>
        <p:spPr bwMode="auto">
          <a:xfrm>
            <a:off x="2343961" y="3132986"/>
            <a:ext cx="1248414" cy="112558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F5EB0"/>
          </a:solidFill>
          <a:ln w="9525" cap="flat">
            <a:noFill/>
            <a:prstDash val="solid"/>
            <a:miter lim="800000"/>
            <a:headEnd/>
            <a:tailEnd/>
          </a:ln>
          <a:effectLst>
            <a:innerShdw blurRad="63500" dist="50800" dir="13500000">
              <a:prstClr val="black">
                <a:alpha val="50000"/>
              </a:prstClr>
            </a:innerShdw>
          </a:effectLst>
          <a:extLst/>
        </p:spPr>
        <p:txBody>
          <a:bodyPr vert="horz" wrap="square" lIns="96416" tIns="48208" rIns="96416" bIns="48208" numCol="1" anchor="t" anchorCtr="0" compatLnSpc="1">
            <a:prstTxWarp prst="textNoShape">
              <a:avLst/>
            </a:prstTxWarp>
          </a:bodyPr>
          <a:lstStyle/>
          <a:p>
            <a:endParaRPr lang="zh-CN" altLang="en-US">
              <a:solidFill>
                <a:srgbClr val="3CCCC7"/>
              </a:solidFill>
            </a:endParaRPr>
          </a:p>
        </p:txBody>
      </p:sp>
      <p:sp>
        <p:nvSpPr>
          <p:cNvPr id="70" name="文本框 9"/>
          <p:cNvSpPr txBox="1"/>
          <p:nvPr/>
        </p:nvSpPr>
        <p:spPr>
          <a:xfrm>
            <a:off x="1532831" y="4350919"/>
            <a:ext cx="2826888" cy="397594"/>
          </a:xfrm>
          <a:prstGeom prst="rect">
            <a:avLst/>
          </a:prstGeom>
          <a:noFill/>
        </p:spPr>
        <p:txBody>
          <a:bodyPr wrap="square" lIns="72312" tIns="36156" rIns="72312" bIns="36156" rtlCol="0">
            <a:spAutoFit/>
          </a:bodyPr>
          <a:lstStyle/>
          <a:p>
            <a:pPr marL="0" lvl="1" algn="ctr"/>
            <a:r>
              <a:rPr lang="zh-CN" altLang="en-US" sz="2109" b="1" dirty="0" smtClean="0">
                <a:solidFill>
                  <a:srgbClr val="2F5EB0"/>
                </a:solidFill>
                <a:latin typeface="微软雅黑" pitchFamily="34" charset="-122"/>
                <a:ea typeface="微软雅黑" pitchFamily="34" charset="-122"/>
              </a:rPr>
              <a:t>接口测试简介</a:t>
            </a:r>
            <a:endParaRPr lang="zh-CN" altLang="en-US" sz="1265" dirty="0">
              <a:solidFill>
                <a:srgbClr val="2F5EB0"/>
              </a:solidFill>
              <a:latin typeface="微软雅黑" pitchFamily="34" charset="-122"/>
              <a:ea typeface="微软雅黑" pitchFamily="34" charset="-122"/>
            </a:endParaRPr>
          </a:p>
        </p:txBody>
      </p:sp>
      <p:sp>
        <p:nvSpPr>
          <p:cNvPr id="71" name="Freeform 5"/>
          <p:cNvSpPr>
            <a:spLocks/>
          </p:cNvSpPr>
          <p:nvPr/>
        </p:nvSpPr>
        <p:spPr bwMode="auto">
          <a:xfrm>
            <a:off x="8445599" y="3004569"/>
            <a:ext cx="1248414" cy="112558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F5EB0"/>
          </a:solidFill>
          <a:ln w="9525" cap="flat">
            <a:noFill/>
            <a:prstDash val="solid"/>
            <a:miter lim="800000"/>
            <a:headEnd/>
            <a:tailEnd/>
          </a:ln>
          <a:effectLst>
            <a:innerShdw blurRad="63500" dist="50800" dir="13500000">
              <a:prstClr val="black">
                <a:alpha val="50000"/>
              </a:prstClr>
            </a:innerShdw>
          </a:effectLst>
          <a:extLst/>
        </p:spPr>
        <p:txBody>
          <a:bodyPr vert="horz" wrap="square" lIns="96416" tIns="48208" rIns="96416" bIns="48208" numCol="1" anchor="t" anchorCtr="0" compatLnSpc="1">
            <a:prstTxWarp prst="textNoShape">
              <a:avLst/>
            </a:prstTxWarp>
          </a:bodyPr>
          <a:lstStyle/>
          <a:p>
            <a:endParaRPr lang="zh-CN" altLang="en-US">
              <a:solidFill>
                <a:srgbClr val="3CCCC7"/>
              </a:solidFill>
            </a:endParaRPr>
          </a:p>
        </p:txBody>
      </p:sp>
      <p:sp>
        <p:nvSpPr>
          <p:cNvPr id="72" name="Freeform 5"/>
          <p:cNvSpPr>
            <a:spLocks/>
          </p:cNvSpPr>
          <p:nvPr/>
        </p:nvSpPr>
        <p:spPr bwMode="auto">
          <a:xfrm>
            <a:off x="5208370" y="3072907"/>
            <a:ext cx="1248414" cy="112558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F5EB0"/>
          </a:solidFill>
          <a:ln w="9525" cap="flat">
            <a:noFill/>
            <a:prstDash val="solid"/>
            <a:miter lim="800000"/>
            <a:headEnd/>
            <a:tailEnd/>
          </a:ln>
          <a:effectLst>
            <a:innerShdw blurRad="63500" dist="50800" dir="13500000">
              <a:prstClr val="black">
                <a:alpha val="50000"/>
              </a:prstClr>
            </a:innerShdw>
          </a:effectLst>
          <a:extLst/>
        </p:spPr>
        <p:txBody>
          <a:bodyPr vert="horz" wrap="square" lIns="96416" tIns="48208" rIns="96416" bIns="48208" numCol="1" anchor="t" anchorCtr="0" compatLnSpc="1">
            <a:prstTxWarp prst="textNoShape">
              <a:avLst/>
            </a:prstTxWarp>
          </a:bodyPr>
          <a:lstStyle/>
          <a:p>
            <a:endParaRPr lang="zh-CN" altLang="en-US"/>
          </a:p>
        </p:txBody>
      </p:sp>
      <p:sp>
        <p:nvSpPr>
          <p:cNvPr id="75" name="KSO_Shape"/>
          <p:cNvSpPr>
            <a:spLocks/>
          </p:cNvSpPr>
          <p:nvPr/>
        </p:nvSpPr>
        <p:spPr bwMode="auto">
          <a:xfrm>
            <a:off x="8768649" y="3306657"/>
            <a:ext cx="632233" cy="482184"/>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bg1"/>
          </a:solidFill>
          <a:ln>
            <a:noFill/>
          </a:ln>
          <a:effectLst>
            <a:outerShdw blurRad="50800" dist="38100" dir="2700000" algn="tl" rotWithShape="0">
              <a:prstClr val="black">
                <a:alpha val="40000"/>
              </a:prstClr>
            </a:outerShdw>
          </a:effectLst>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ea typeface="宋体" panose="02010600030101010101" pitchFamily="2" charset="-122"/>
            </a:endParaRPr>
          </a:p>
        </p:txBody>
      </p:sp>
      <p:sp>
        <p:nvSpPr>
          <p:cNvPr id="76" name="KSO_Shape"/>
          <p:cNvSpPr>
            <a:spLocks/>
          </p:cNvSpPr>
          <p:nvPr/>
        </p:nvSpPr>
        <p:spPr bwMode="auto">
          <a:xfrm>
            <a:off x="5516789" y="3374995"/>
            <a:ext cx="619493" cy="613299"/>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bg1"/>
          </a:solidFill>
          <a:ln>
            <a:noFill/>
          </a:ln>
          <a:effectLst>
            <a:outerShdw blurRad="50800" dist="38100" dir="2700000" algn="tl" rotWithShape="0">
              <a:prstClr val="black">
                <a:alpha val="40000"/>
              </a:prstClr>
            </a:outerShdw>
          </a:effectLst>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ea typeface="宋体" panose="02010600030101010101" pitchFamily="2" charset="-122"/>
            </a:endParaRPr>
          </a:p>
        </p:txBody>
      </p:sp>
      <p:sp>
        <p:nvSpPr>
          <p:cNvPr id="78" name="文本框 9"/>
          <p:cNvSpPr txBox="1"/>
          <p:nvPr/>
        </p:nvSpPr>
        <p:spPr>
          <a:xfrm>
            <a:off x="7976028" y="4233447"/>
            <a:ext cx="2217473" cy="397594"/>
          </a:xfrm>
          <a:prstGeom prst="rect">
            <a:avLst/>
          </a:prstGeom>
          <a:noFill/>
        </p:spPr>
        <p:txBody>
          <a:bodyPr wrap="square" lIns="72312" tIns="36156" rIns="72312" bIns="36156" rtlCol="0">
            <a:spAutoFit/>
          </a:bodyPr>
          <a:lstStyle/>
          <a:p>
            <a:pPr marL="0" lvl="1" algn="ctr"/>
            <a:r>
              <a:rPr lang="zh-CN" altLang="en-US" sz="2109" b="1" dirty="0">
                <a:solidFill>
                  <a:srgbClr val="2F5EB0"/>
                </a:solidFill>
                <a:latin typeface="微软雅黑" pitchFamily="34" charset="-122"/>
                <a:ea typeface="微软雅黑" pitchFamily="34" charset="-122"/>
              </a:rPr>
              <a:t>接口测试工具</a:t>
            </a:r>
            <a:endParaRPr lang="zh-CN" altLang="en-US" sz="1265" dirty="0">
              <a:solidFill>
                <a:srgbClr val="2F5EB0"/>
              </a:solidFill>
              <a:latin typeface="微软雅黑" pitchFamily="34" charset="-122"/>
              <a:ea typeface="微软雅黑" pitchFamily="34" charset="-122"/>
            </a:endParaRPr>
          </a:p>
        </p:txBody>
      </p:sp>
      <p:sp>
        <p:nvSpPr>
          <p:cNvPr id="79" name="文本框 9"/>
          <p:cNvSpPr txBox="1"/>
          <p:nvPr/>
        </p:nvSpPr>
        <p:spPr>
          <a:xfrm>
            <a:off x="4920338" y="4290840"/>
            <a:ext cx="2217473" cy="397594"/>
          </a:xfrm>
          <a:prstGeom prst="rect">
            <a:avLst/>
          </a:prstGeom>
          <a:noFill/>
        </p:spPr>
        <p:txBody>
          <a:bodyPr wrap="square" lIns="72312" tIns="36156" rIns="72312" bIns="36156" rtlCol="0">
            <a:spAutoFit/>
          </a:bodyPr>
          <a:lstStyle/>
          <a:p>
            <a:pPr marL="0" lvl="1" algn="ctr"/>
            <a:r>
              <a:rPr lang="zh-CN" altLang="en-US" sz="2109" b="1" dirty="0" smtClean="0">
                <a:solidFill>
                  <a:srgbClr val="2F5EB0"/>
                </a:solidFill>
                <a:latin typeface="微软雅黑" pitchFamily="34" charset="-122"/>
                <a:ea typeface="微软雅黑" pitchFamily="34" charset="-122"/>
              </a:rPr>
              <a:t>接口测试流程</a:t>
            </a:r>
            <a:endParaRPr lang="zh-CN" altLang="en-US" sz="1265" dirty="0">
              <a:solidFill>
                <a:srgbClr val="2F5EB0"/>
              </a:solidFill>
              <a:latin typeface="微软雅黑" pitchFamily="34" charset="-122"/>
              <a:ea typeface="微软雅黑" pitchFamily="34" charset="-122"/>
            </a:endParaRPr>
          </a:p>
        </p:txBody>
      </p:sp>
      <p:sp>
        <p:nvSpPr>
          <p:cNvPr id="83" name="KSO_Shape"/>
          <p:cNvSpPr>
            <a:spLocks/>
          </p:cNvSpPr>
          <p:nvPr/>
        </p:nvSpPr>
        <p:spPr bwMode="auto">
          <a:xfrm>
            <a:off x="2672759" y="3435074"/>
            <a:ext cx="617535" cy="468296"/>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a:ex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84" name="矩形 83"/>
          <p:cNvSpPr/>
          <p:nvPr/>
        </p:nvSpPr>
        <p:spPr>
          <a:xfrm flipH="1">
            <a:off x="-2" y="6881151"/>
            <a:ext cx="12858752" cy="38012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矩形 84"/>
          <p:cNvSpPr/>
          <p:nvPr/>
        </p:nvSpPr>
        <p:spPr>
          <a:xfrm flipH="1">
            <a:off x="-3" y="6956083"/>
            <a:ext cx="12858752" cy="30469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矩形 5"/>
          <p:cNvSpPr/>
          <p:nvPr/>
        </p:nvSpPr>
        <p:spPr>
          <a:xfrm>
            <a:off x="10519424" y="6847197"/>
            <a:ext cx="1073702" cy="117899"/>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 fmla="*/ 55821 w 982405"/>
              <a:gd name="connsiteY0" fmla="*/ 0 h 144680"/>
              <a:gd name="connsiteX1" fmla="*/ 982405 w 982405"/>
              <a:gd name="connsiteY1" fmla="*/ 0 h 144680"/>
              <a:gd name="connsiteX2" fmla="*/ 982405 w 982405"/>
              <a:gd name="connsiteY2" fmla="*/ 118098 h 144680"/>
              <a:gd name="connsiteX3" fmla="*/ 0 w 982405"/>
              <a:gd name="connsiteY3" fmla="*/ 144680 h 144680"/>
              <a:gd name="connsiteX4" fmla="*/ 55821 w 982405"/>
              <a:gd name="connsiteY4" fmla="*/ 0 h 144680"/>
              <a:gd name="connsiteX0" fmla="*/ 55821 w 998354"/>
              <a:gd name="connsiteY0" fmla="*/ 0 h 147338"/>
              <a:gd name="connsiteX1" fmla="*/ 982405 w 998354"/>
              <a:gd name="connsiteY1" fmla="*/ 0 h 147338"/>
              <a:gd name="connsiteX2" fmla="*/ 998354 w 998354"/>
              <a:gd name="connsiteY2" fmla="*/ 147338 h 147338"/>
              <a:gd name="connsiteX3" fmla="*/ 0 w 998354"/>
              <a:gd name="connsiteY3" fmla="*/ 144680 h 147338"/>
              <a:gd name="connsiteX4" fmla="*/ 55821 w 998354"/>
              <a:gd name="connsiteY4" fmla="*/ 0 h 147338"/>
              <a:gd name="connsiteX0" fmla="*/ 84307 w 1026840"/>
              <a:gd name="connsiteY0" fmla="*/ 0 h 150534"/>
              <a:gd name="connsiteX1" fmla="*/ 1010891 w 1026840"/>
              <a:gd name="connsiteY1" fmla="*/ 0 h 150534"/>
              <a:gd name="connsiteX2" fmla="*/ 1026840 w 1026840"/>
              <a:gd name="connsiteY2" fmla="*/ 147338 h 150534"/>
              <a:gd name="connsiteX3" fmla="*/ 0 w 1026840"/>
              <a:gd name="connsiteY3" fmla="*/ 150534 h 150534"/>
              <a:gd name="connsiteX4" fmla="*/ 84307 w 1026840"/>
              <a:gd name="connsiteY4" fmla="*/ 0 h 150534"/>
              <a:gd name="connsiteX0" fmla="*/ 84307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84307 w 1021143"/>
              <a:gd name="connsiteY4" fmla="*/ 0 h 153193"/>
              <a:gd name="connsiteX0" fmla="*/ 92853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92853 w 1021143"/>
              <a:gd name="connsiteY4" fmla="*/ 0 h 153193"/>
              <a:gd name="connsiteX0" fmla="*/ 90004 w 1018294"/>
              <a:gd name="connsiteY0" fmla="*/ 0 h 153193"/>
              <a:gd name="connsiteX1" fmla="*/ 1008042 w 1018294"/>
              <a:gd name="connsiteY1" fmla="*/ 0 h 153193"/>
              <a:gd name="connsiteX2" fmla="*/ 1018294 w 1018294"/>
              <a:gd name="connsiteY2" fmla="*/ 153193 h 153193"/>
              <a:gd name="connsiteX3" fmla="*/ 0 w 1018294"/>
              <a:gd name="connsiteY3" fmla="*/ 142728 h 153193"/>
              <a:gd name="connsiteX4" fmla="*/ 90004 w 1018294"/>
              <a:gd name="connsiteY4" fmla="*/ 0 h 153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p:cNvSpPr/>
          <p:nvPr/>
        </p:nvSpPr>
        <p:spPr>
          <a:xfrm>
            <a:off x="10615352" y="6847196"/>
            <a:ext cx="1128854" cy="413585"/>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Rectangle 4"/>
          <p:cNvSpPr txBox="1">
            <a:spLocks noChangeArrowheads="1"/>
          </p:cNvSpPr>
          <p:nvPr/>
        </p:nvSpPr>
        <p:spPr bwMode="auto">
          <a:xfrm>
            <a:off x="10529388" y="6847196"/>
            <a:ext cx="1214819" cy="413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16" tIns="48208" rIns="96416" bIns="4820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2109" dirty="0">
                <a:latin typeface="方正兰亭超细黑简体" panose="02000000000000000000" pitchFamily="2" charset="-122"/>
                <a:ea typeface="方正兰亭超细黑简体" panose="02000000000000000000" pitchFamily="2" charset="-122"/>
              </a:rPr>
              <a:t>02</a:t>
            </a:r>
            <a:endParaRPr lang="zh-CN" altLang="en-US" sz="2109" dirty="0">
              <a:latin typeface="方正兰亭超细黑简体" panose="02000000000000000000" pitchFamily="2" charset="-122"/>
              <a:ea typeface="方正兰亭超细黑简体" panose="02000000000000000000" pitchFamily="2" charset="-122"/>
            </a:endParaRPr>
          </a:p>
        </p:txBody>
      </p:sp>
      <p:sp>
        <p:nvSpPr>
          <p:cNvPr id="89" name="TextBox 88"/>
          <p:cNvSpPr txBox="1"/>
          <p:nvPr/>
        </p:nvSpPr>
        <p:spPr>
          <a:xfrm>
            <a:off x="14249769" y="7413376"/>
            <a:ext cx="877163" cy="369332"/>
          </a:xfrm>
          <a:prstGeom prst="rect">
            <a:avLst/>
          </a:prstGeom>
          <a:noFill/>
        </p:spPr>
        <p:txBody>
          <a:bodyPr wrap="none" rtlCol="0">
            <a:spAutoFit/>
          </a:bodyPr>
          <a:lstStyle/>
          <a:p>
            <a:r>
              <a:rPr lang="zh-CN" altLang="en-US" dirty="0" smtClean="0"/>
              <a:t>延时符</a:t>
            </a:r>
            <a:endParaRPr lang="zh-CN" altLang="en-US" dirty="0"/>
          </a:p>
        </p:txBody>
      </p:sp>
    </p:spTree>
    <p:extLst>
      <p:ext uri="{BB962C8B-B14F-4D97-AF65-F5344CB8AC3E}">
        <p14:creationId xmlns:p14="http://schemas.microsoft.com/office/powerpoint/2010/main" val="3117880829"/>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7"/>
                                        </p:tgtEl>
                                        <p:attrNameLst>
                                          <p:attrName>style.visibility</p:attrName>
                                        </p:attrNameLst>
                                      </p:cBhvr>
                                      <p:to>
                                        <p:strVal val="visible"/>
                                      </p:to>
                                    </p:set>
                                    <p:anim calcmode="lin" valueType="num">
                                      <p:cBhvr>
                                        <p:cTn id="13" dur="500" fill="hold"/>
                                        <p:tgtEl>
                                          <p:spTgt spid="6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7"/>
                                        </p:tgtEl>
                                        <p:attrNameLst>
                                          <p:attrName>ppt_y</p:attrName>
                                        </p:attrNameLst>
                                      </p:cBhvr>
                                      <p:tavLst>
                                        <p:tav tm="0">
                                          <p:val>
                                            <p:strVal val="#ppt_y"/>
                                          </p:val>
                                        </p:tav>
                                        <p:tav tm="100000">
                                          <p:val>
                                            <p:strVal val="#ppt_y"/>
                                          </p:val>
                                        </p:tav>
                                      </p:tavLst>
                                    </p:anim>
                                    <p:anim calcmode="lin" valueType="num">
                                      <p:cBhvr>
                                        <p:cTn id="15" dur="500" fill="hold"/>
                                        <p:tgtEl>
                                          <p:spTgt spid="6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7"/>
                                        </p:tgtEl>
                                      </p:cBhvr>
                                    </p:animEffect>
                                  </p:childTnLst>
                                </p:cTn>
                              </p:par>
                              <p:par>
                                <p:cTn id="18" presetID="2" presetClass="entr" presetSubtype="12" fill="hold" grpId="0" nodeType="withEffect">
                                  <p:stCondLst>
                                    <p:cond delay="1000"/>
                                  </p:stCondLst>
                                  <p:childTnLst>
                                    <p:set>
                                      <p:cBhvr>
                                        <p:cTn id="19" dur="1" fill="hold">
                                          <p:stCondLst>
                                            <p:cond delay="0"/>
                                          </p:stCondLst>
                                        </p:cTn>
                                        <p:tgtEl>
                                          <p:spTgt spid="69"/>
                                        </p:tgtEl>
                                        <p:attrNameLst>
                                          <p:attrName>style.visibility</p:attrName>
                                        </p:attrNameLst>
                                      </p:cBhvr>
                                      <p:to>
                                        <p:strVal val="visible"/>
                                      </p:to>
                                    </p:set>
                                    <p:anim calcmode="lin" valueType="num">
                                      <p:cBhvr additive="base">
                                        <p:cTn id="20" dur="500" fill="hold"/>
                                        <p:tgtEl>
                                          <p:spTgt spid="69"/>
                                        </p:tgtEl>
                                        <p:attrNameLst>
                                          <p:attrName>ppt_x</p:attrName>
                                        </p:attrNameLst>
                                      </p:cBhvr>
                                      <p:tavLst>
                                        <p:tav tm="0">
                                          <p:val>
                                            <p:strVal val="0-#ppt_w/2"/>
                                          </p:val>
                                        </p:tav>
                                        <p:tav tm="100000">
                                          <p:val>
                                            <p:strVal val="#ppt_x"/>
                                          </p:val>
                                        </p:tav>
                                      </p:tavLst>
                                    </p:anim>
                                    <p:anim calcmode="lin" valueType="num">
                                      <p:cBhvr additive="base">
                                        <p:cTn id="21" dur="500" fill="hold"/>
                                        <p:tgtEl>
                                          <p:spTgt spid="69"/>
                                        </p:tgtEl>
                                        <p:attrNameLst>
                                          <p:attrName>ppt_y</p:attrName>
                                        </p:attrNameLst>
                                      </p:cBhvr>
                                      <p:tavLst>
                                        <p:tav tm="0">
                                          <p:val>
                                            <p:strVal val="1+#ppt_h/2"/>
                                          </p:val>
                                        </p:tav>
                                        <p:tav tm="100000">
                                          <p:val>
                                            <p:strVal val="#ppt_y"/>
                                          </p:val>
                                        </p:tav>
                                      </p:tavLst>
                                    </p:anim>
                                  </p:childTnLst>
                                </p:cTn>
                              </p:par>
                              <p:par>
                                <p:cTn id="22" presetID="2" presetClass="entr" presetSubtype="12" fill="hold" grpId="0" nodeType="withEffect">
                                  <p:stCondLst>
                                    <p:cond delay="1000"/>
                                  </p:stCondLst>
                                  <p:childTnLst>
                                    <p:set>
                                      <p:cBhvr>
                                        <p:cTn id="23" dur="1" fill="hold">
                                          <p:stCondLst>
                                            <p:cond delay="0"/>
                                          </p:stCondLst>
                                        </p:cTn>
                                        <p:tgtEl>
                                          <p:spTgt spid="71"/>
                                        </p:tgtEl>
                                        <p:attrNameLst>
                                          <p:attrName>style.visibility</p:attrName>
                                        </p:attrNameLst>
                                      </p:cBhvr>
                                      <p:to>
                                        <p:strVal val="visible"/>
                                      </p:to>
                                    </p:set>
                                    <p:anim calcmode="lin" valueType="num">
                                      <p:cBhvr additive="base">
                                        <p:cTn id="24" dur="500" fill="hold"/>
                                        <p:tgtEl>
                                          <p:spTgt spid="71"/>
                                        </p:tgtEl>
                                        <p:attrNameLst>
                                          <p:attrName>ppt_x</p:attrName>
                                        </p:attrNameLst>
                                      </p:cBhvr>
                                      <p:tavLst>
                                        <p:tav tm="0">
                                          <p:val>
                                            <p:strVal val="0-#ppt_w/2"/>
                                          </p:val>
                                        </p:tav>
                                        <p:tav tm="100000">
                                          <p:val>
                                            <p:strVal val="#ppt_x"/>
                                          </p:val>
                                        </p:tav>
                                      </p:tavLst>
                                    </p:anim>
                                    <p:anim calcmode="lin" valueType="num">
                                      <p:cBhvr additive="base">
                                        <p:cTn id="25" dur="500" fill="hold"/>
                                        <p:tgtEl>
                                          <p:spTgt spid="71"/>
                                        </p:tgtEl>
                                        <p:attrNameLst>
                                          <p:attrName>ppt_y</p:attrName>
                                        </p:attrNameLst>
                                      </p:cBhvr>
                                      <p:tavLst>
                                        <p:tav tm="0">
                                          <p:val>
                                            <p:strVal val="1+#ppt_h/2"/>
                                          </p:val>
                                        </p:tav>
                                        <p:tav tm="100000">
                                          <p:val>
                                            <p:strVal val="#ppt_y"/>
                                          </p:val>
                                        </p:tav>
                                      </p:tavLst>
                                    </p:anim>
                                  </p:childTnLst>
                                </p:cTn>
                              </p:par>
                              <p:par>
                                <p:cTn id="26" presetID="2" presetClass="entr" presetSubtype="12" fill="hold" grpId="0" nodeType="withEffect">
                                  <p:stCondLst>
                                    <p:cond delay="1000"/>
                                  </p:stCondLst>
                                  <p:childTnLst>
                                    <p:set>
                                      <p:cBhvr>
                                        <p:cTn id="27" dur="1" fill="hold">
                                          <p:stCondLst>
                                            <p:cond delay="0"/>
                                          </p:stCondLst>
                                        </p:cTn>
                                        <p:tgtEl>
                                          <p:spTgt spid="72"/>
                                        </p:tgtEl>
                                        <p:attrNameLst>
                                          <p:attrName>style.visibility</p:attrName>
                                        </p:attrNameLst>
                                      </p:cBhvr>
                                      <p:to>
                                        <p:strVal val="visible"/>
                                      </p:to>
                                    </p:set>
                                    <p:anim calcmode="lin" valueType="num">
                                      <p:cBhvr additive="base">
                                        <p:cTn id="28" dur="500" fill="hold"/>
                                        <p:tgtEl>
                                          <p:spTgt spid="72"/>
                                        </p:tgtEl>
                                        <p:attrNameLst>
                                          <p:attrName>ppt_x</p:attrName>
                                        </p:attrNameLst>
                                      </p:cBhvr>
                                      <p:tavLst>
                                        <p:tav tm="0">
                                          <p:val>
                                            <p:strVal val="0-#ppt_w/2"/>
                                          </p:val>
                                        </p:tav>
                                        <p:tav tm="100000">
                                          <p:val>
                                            <p:strVal val="#ppt_x"/>
                                          </p:val>
                                        </p:tav>
                                      </p:tavLst>
                                    </p:anim>
                                    <p:anim calcmode="lin" valueType="num">
                                      <p:cBhvr additive="base">
                                        <p:cTn id="29"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fade">
                                      <p:cBhvr>
                                        <p:cTn id="39" dur="1000"/>
                                        <p:tgtEl>
                                          <p:spTgt spid="75"/>
                                        </p:tgtEl>
                                      </p:cBhvr>
                                    </p:animEffect>
                                    <p:anim calcmode="lin" valueType="num">
                                      <p:cBhvr>
                                        <p:cTn id="40" dur="1000" fill="hold"/>
                                        <p:tgtEl>
                                          <p:spTgt spid="75"/>
                                        </p:tgtEl>
                                        <p:attrNameLst>
                                          <p:attrName>ppt_x</p:attrName>
                                        </p:attrNameLst>
                                      </p:cBhvr>
                                      <p:tavLst>
                                        <p:tav tm="0">
                                          <p:val>
                                            <p:strVal val="#ppt_x"/>
                                          </p:val>
                                        </p:tav>
                                        <p:tav tm="100000">
                                          <p:val>
                                            <p:strVal val="#ppt_x"/>
                                          </p:val>
                                        </p:tav>
                                      </p:tavLst>
                                    </p:anim>
                                    <p:anim calcmode="lin" valueType="num">
                                      <p:cBhvr>
                                        <p:cTn id="41" dur="1000" fill="hold"/>
                                        <p:tgtEl>
                                          <p:spTgt spid="75"/>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76"/>
                                        </p:tgtEl>
                                        <p:attrNameLst>
                                          <p:attrName>style.visibility</p:attrName>
                                        </p:attrNameLst>
                                      </p:cBhvr>
                                      <p:to>
                                        <p:strVal val="visible"/>
                                      </p:to>
                                    </p:set>
                                    <p:animEffect transition="in" filter="fade">
                                      <p:cBhvr>
                                        <p:cTn id="44" dur="1000"/>
                                        <p:tgtEl>
                                          <p:spTgt spid="76"/>
                                        </p:tgtEl>
                                      </p:cBhvr>
                                    </p:animEffect>
                                    <p:anim calcmode="lin" valueType="num">
                                      <p:cBhvr>
                                        <p:cTn id="45" dur="1000" fill="hold"/>
                                        <p:tgtEl>
                                          <p:spTgt spid="76"/>
                                        </p:tgtEl>
                                        <p:attrNameLst>
                                          <p:attrName>ppt_x</p:attrName>
                                        </p:attrNameLst>
                                      </p:cBhvr>
                                      <p:tavLst>
                                        <p:tav tm="0">
                                          <p:val>
                                            <p:strVal val="#ppt_x"/>
                                          </p:val>
                                        </p:tav>
                                        <p:tav tm="100000">
                                          <p:val>
                                            <p:strVal val="#ppt_x"/>
                                          </p:val>
                                        </p:tav>
                                      </p:tavLst>
                                    </p:anim>
                                    <p:anim calcmode="lin" valueType="num">
                                      <p:cBhvr>
                                        <p:cTn id="46" dur="1000" fill="hold"/>
                                        <p:tgtEl>
                                          <p:spTgt spid="76"/>
                                        </p:tgtEl>
                                        <p:attrNameLst>
                                          <p:attrName>ppt_y</p:attrName>
                                        </p:attrNameLst>
                                      </p:cBhvr>
                                      <p:tavLst>
                                        <p:tav tm="0">
                                          <p:val>
                                            <p:strVal val="#ppt_y-.1"/>
                                          </p:val>
                                        </p:tav>
                                        <p:tav tm="100000">
                                          <p:val>
                                            <p:strVal val="#ppt_y"/>
                                          </p:val>
                                        </p:tav>
                                      </p:tavLst>
                                    </p:anim>
                                  </p:childTnLst>
                                </p:cTn>
                              </p:par>
                              <p:par>
                                <p:cTn id="47" presetID="16" presetClass="entr" presetSubtype="21" fill="hold" grpId="0" nodeType="withEffect">
                                  <p:stCondLst>
                                    <p:cond delay="3250"/>
                                  </p:stCondLst>
                                  <p:childTnLst>
                                    <p:set>
                                      <p:cBhvr>
                                        <p:cTn id="48" dur="1" fill="hold">
                                          <p:stCondLst>
                                            <p:cond delay="0"/>
                                          </p:stCondLst>
                                        </p:cTn>
                                        <p:tgtEl>
                                          <p:spTgt spid="70"/>
                                        </p:tgtEl>
                                        <p:attrNameLst>
                                          <p:attrName>style.visibility</p:attrName>
                                        </p:attrNameLst>
                                      </p:cBhvr>
                                      <p:to>
                                        <p:strVal val="visible"/>
                                      </p:to>
                                    </p:set>
                                    <p:animEffect transition="in" filter="barn(inVertical)">
                                      <p:cBhvr>
                                        <p:cTn id="49" dur="500"/>
                                        <p:tgtEl>
                                          <p:spTgt spid="70"/>
                                        </p:tgtEl>
                                      </p:cBhvr>
                                    </p:animEffect>
                                  </p:childTnLst>
                                </p:cTn>
                              </p:par>
                              <p:par>
                                <p:cTn id="50" presetID="16" presetClass="entr" presetSubtype="21" fill="hold" grpId="0" nodeType="withEffect">
                                  <p:stCondLst>
                                    <p:cond delay="3250"/>
                                  </p:stCondLst>
                                  <p:childTnLst>
                                    <p:set>
                                      <p:cBhvr>
                                        <p:cTn id="51" dur="1" fill="hold">
                                          <p:stCondLst>
                                            <p:cond delay="0"/>
                                          </p:stCondLst>
                                        </p:cTn>
                                        <p:tgtEl>
                                          <p:spTgt spid="78"/>
                                        </p:tgtEl>
                                        <p:attrNameLst>
                                          <p:attrName>style.visibility</p:attrName>
                                        </p:attrNameLst>
                                      </p:cBhvr>
                                      <p:to>
                                        <p:strVal val="visible"/>
                                      </p:to>
                                    </p:set>
                                    <p:animEffect transition="in" filter="barn(inVertical)">
                                      <p:cBhvr>
                                        <p:cTn id="52" dur="500"/>
                                        <p:tgtEl>
                                          <p:spTgt spid="78"/>
                                        </p:tgtEl>
                                      </p:cBhvr>
                                    </p:animEffect>
                                  </p:childTnLst>
                                </p:cTn>
                              </p:par>
                              <p:par>
                                <p:cTn id="53" presetID="16" presetClass="entr" presetSubtype="21" fill="hold" grpId="0" nodeType="withEffect">
                                  <p:stCondLst>
                                    <p:cond delay="3250"/>
                                  </p:stCondLst>
                                  <p:childTnLst>
                                    <p:set>
                                      <p:cBhvr>
                                        <p:cTn id="54" dur="1" fill="hold">
                                          <p:stCondLst>
                                            <p:cond delay="0"/>
                                          </p:stCondLst>
                                        </p:cTn>
                                        <p:tgtEl>
                                          <p:spTgt spid="79"/>
                                        </p:tgtEl>
                                        <p:attrNameLst>
                                          <p:attrName>style.visibility</p:attrName>
                                        </p:attrNameLst>
                                      </p:cBhvr>
                                      <p:to>
                                        <p:strVal val="visible"/>
                                      </p:to>
                                    </p:set>
                                    <p:animEffect transition="in" filter="barn(inVertical)">
                                      <p:cBhvr>
                                        <p:cTn id="55" dur="500"/>
                                        <p:tgtEl>
                                          <p:spTgt spid="79"/>
                                        </p:tgtEl>
                                      </p:cBhvr>
                                    </p:animEffect>
                                  </p:childTnLst>
                                </p:cTn>
                              </p:par>
                            </p:childTnLst>
                          </p:cTn>
                        </p:par>
                        <p:par>
                          <p:cTn id="56" fill="hold">
                            <p:stCondLst>
                              <p:cond delay="3750"/>
                            </p:stCondLst>
                            <p:childTnLst>
                              <p:par>
                                <p:cTn id="57" presetID="10" presetClass="entr" presetSubtype="0" fill="hold" grpId="0" nodeType="afterEffect">
                                  <p:stCondLst>
                                    <p:cond delay="0"/>
                                  </p:stCondLst>
                                  <p:childTnLst>
                                    <p:set>
                                      <p:cBhvr>
                                        <p:cTn id="58" dur="1" fill="hold">
                                          <p:stCondLst>
                                            <p:cond delay="0"/>
                                          </p:stCondLst>
                                        </p:cTn>
                                        <p:tgtEl>
                                          <p:spTgt spid="89"/>
                                        </p:tgtEl>
                                        <p:attrNameLst>
                                          <p:attrName>style.visibility</p:attrName>
                                        </p:attrNameLst>
                                      </p:cBhvr>
                                      <p:to>
                                        <p:strVal val="visible"/>
                                      </p:to>
                                    </p:set>
                                    <p:animEffect transition="in" filter="fade">
                                      <p:cBhvr>
                                        <p:cTn id="59" dur="125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7" grpId="0"/>
      <p:bldP spid="69" grpId="0" animBg="1"/>
      <p:bldP spid="70" grpId="0"/>
      <p:bldP spid="71" grpId="0" animBg="1"/>
      <p:bldP spid="72" grpId="0" animBg="1"/>
      <p:bldP spid="75" grpId="0" animBg="1"/>
      <p:bldP spid="76" grpId="0" animBg="1"/>
      <p:bldP spid="78" grpId="0"/>
      <p:bldP spid="79" grpId="0"/>
      <p:bldP spid="83" grpId="0" animBg="1"/>
      <p:bldP spid="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234582"/>
            <a:ext cx="12959026" cy="2657416"/>
          </a:xfrm>
          <a:prstGeom prst="rect">
            <a:avLst/>
          </a:prstGeom>
          <a:solidFill>
            <a:srgbClr val="2F5EB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5"/>
          <p:cNvSpPr>
            <a:spLocks/>
          </p:cNvSpPr>
          <p:nvPr/>
        </p:nvSpPr>
        <p:spPr bwMode="auto">
          <a:xfrm>
            <a:off x="4534896" y="3015568"/>
            <a:ext cx="1248414" cy="112558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headEnd/>
            <a:tailEnd/>
          </a:ln>
          <a:effectLst>
            <a:innerShdw blurRad="63500" dist="50800" dir="13500000">
              <a:prstClr val="black">
                <a:alpha val="50000"/>
              </a:prstClr>
            </a:innerShdw>
          </a:effectLst>
          <a:extLst/>
        </p:spPr>
        <p:txBody>
          <a:bodyPr vert="horz" wrap="square" lIns="96416" tIns="48208" rIns="96416" bIns="48208" numCol="1" anchor="t" anchorCtr="0" compatLnSpc="1">
            <a:prstTxWarp prst="textNoShape">
              <a:avLst/>
            </a:prstTxWarp>
          </a:bodyPr>
          <a:lstStyle/>
          <a:p>
            <a:endParaRPr lang="zh-CN" altLang="en-US"/>
          </a:p>
        </p:txBody>
      </p:sp>
      <p:sp>
        <p:nvSpPr>
          <p:cNvPr id="4" name="KSO_Shape"/>
          <p:cNvSpPr>
            <a:spLocks/>
          </p:cNvSpPr>
          <p:nvPr/>
        </p:nvSpPr>
        <p:spPr bwMode="auto">
          <a:xfrm>
            <a:off x="4863694" y="3344213"/>
            <a:ext cx="617535" cy="468296"/>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rgbClr val="2F5EB0"/>
          </a:solidFill>
          <a:ln>
            <a:noFill/>
          </a:ln>
          <a:effectLst>
            <a:outerShdw blurRad="50800" dist="38100" dir="2700000" algn="tl" rotWithShape="0">
              <a:prstClr val="black">
                <a:alpha val="40000"/>
              </a:prstClr>
            </a:outerShdw>
          </a:effectLst>
          <a:ex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cxnSp>
        <p:nvCxnSpPr>
          <p:cNvPr id="6" name="直接连接符 5"/>
          <p:cNvCxnSpPr/>
          <p:nvPr/>
        </p:nvCxnSpPr>
        <p:spPr>
          <a:xfrm>
            <a:off x="5977493" y="2939642"/>
            <a:ext cx="0" cy="1360019"/>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 name="文本框 9"/>
          <p:cNvSpPr txBox="1"/>
          <p:nvPr/>
        </p:nvSpPr>
        <p:spPr>
          <a:xfrm>
            <a:off x="6441924" y="3233562"/>
            <a:ext cx="2867771" cy="462484"/>
          </a:xfrm>
          <a:prstGeom prst="rect">
            <a:avLst/>
          </a:prstGeom>
          <a:noFill/>
        </p:spPr>
        <p:txBody>
          <a:bodyPr wrap="square" lIns="72312" tIns="36156" rIns="72312" bIns="36156" rtlCol="0">
            <a:spAutoFit/>
          </a:bodyPr>
          <a:lstStyle/>
          <a:p>
            <a:pPr marL="0" lvl="1" algn="ctr"/>
            <a:r>
              <a:rPr lang="en-US" altLang="zh-CN" sz="2531" b="1" dirty="0" smtClean="0">
                <a:solidFill>
                  <a:schemeClr val="bg1"/>
                </a:solidFill>
                <a:latin typeface="微软雅黑" pitchFamily="34" charset="-122"/>
                <a:ea typeface="微软雅黑" pitchFamily="34" charset="-122"/>
              </a:rPr>
              <a:t>01 </a:t>
            </a:r>
            <a:r>
              <a:rPr lang="zh-CN" altLang="en-US" sz="2531" b="1" dirty="0" smtClean="0">
                <a:solidFill>
                  <a:schemeClr val="bg1"/>
                </a:solidFill>
                <a:latin typeface="微软雅黑" pitchFamily="34" charset="-122"/>
                <a:ea typeface="微软雅黑" pitchFamily="34" charset="-122"/>
              </a:rPr>
              <a:t>接口测试概念</a:t>
            </a:r>
            <a:endParaRPr lang="zh-CN" altLang="en-US" sz="1476" dirty="0">
              <a:solidFill>
                <a:schemeClr val="bg1"/>
              </a:solidFill>
              <a:latin typeface="微软雅黑" pitchFamily="34" charset="-122"/>
              <a:ea typeface="微软雅黑" pitchFamily="34" charset="-122"/>
            </a:endParaRPr>
          </a:p>
        </p:txBody>
      </p:sp>
      <p:sp>
        <p:nvSpPr>
          <p:cNvPr id="51" name="矩形 50"/>
          <p:cNvSpPr/>
          <p:nvPr/>
        </p:nvSpPr>
        <p:spPr>
          <a:xfrm flipH="1">
            <a:off x="-2" y="6881151"/>
            <a:ext cx="12858752" cy="38012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flipH="1">
            <a:off x="-3" y="6956083"/>
            <a:ext cx="12858752" cy="30469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
          <p:cNvSpPr/>
          <p:nvPr/>
        </p:nvSpPr>
        <p:spPr>
          <a:xfrm>
            <a:off x="10519424" y="6847197"/>
            <a:ext cx="1073702" cy="117899"/>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 fmla="*/ 55821 w 982405"/>
              <a:gd name="connsiteY0" fmla="*/ 0 h 144680"/>
              <a:gd name="connsiteX1" fmla="*/ 982405 w 982405"/>
              <a:gd name="connsiteY1" fmla="*/ 0 h 144680"/>
              <a:gd name="connsiteX2" fmla="*/ 982405 w 982405"/>
              <a:gd name="connsiteY2" fmla="*/ 118098 h 144680"/>
              <a:gd name="connsiteX3" fmla="*/ 0 w 982405"/>
              <a:gd name="connsiteY3" fmla="*/ 144680 h 144680"/>
              <a:gd name="connsiteX4" fmla="*/ 55821 w 982405"/>
              <a:gd name="connsiteY4" fmla="*/ 0 h 144680"/>
              <a:gd name="connsiteX0" fmla="*/ 55821 w 998354"/>
              <a:gd name="connsiteY0" fmla="*/ 0 h 147338"/>
              <a:gd name="connsiteX1" fmla="*/ 982405 w 998354"/>
              <a:gd name="connsiteY1" fmla="*/ 0 h 147338"/>
              <a:gd name="connsiteX2" fmla="*/ 998354 w 998354"/>
              <a:gd name="connsiteY2" fmla="*/ 147338 h 147338"/>
              <a:gd name="connsiteX3" fmla="*/ 0 w 998354"/>
              <a:gd name="connsiteY3" fmla="*/ 144680 h 147338"/>
              <a:gd name="connsiteX4" fmla="*/ 55821 w 998354"/>
              <a:gd name="connsiteY4" fmla="*/ 0 h 147338"/>
              <a:gd name="connsiteX0" fmla="*/ 84307 w 1026840"/>
              <a:gd name="connsiteY0" fmla="*/ 0 h 150534"/>
              <a:gd name="connsiteX1" fmla="*/ 1010891 w 1026840"/>
              <a:gd name="connsiteY1" fmla="*/ 0 h 150534"/>
              <a:gd name="connsiteX2" fmla="*/ 1026840 w 1026840"/>
              <a:gd name="connsiteY2" fmla="*/ 147338 h 150534"/>
              <a:gd name="connsiteX3" fmla="*/ 0 w 1026840"/>
              <a:gd name="connsiteY3" fmla="*/ 150534 h 150534"/>
              <a:gd name="connsiteX4" fmla="*/ 84307 w 1026840"/>
              <a:gd name="connsiteY4" fmla="*/ 0 h 150534"/>
              <a:gd name="connsiteX0" fmla="*/ 84307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84307 w 1021143"/>
              <a:gd name="connsiteY4" fmla="*/ 0 h 153193"/>
              <a:gd name="connsiteX0" fmla="*/ 92853 w 1021143"/>
              <a:gd name="connsiteY0" fmla="*/ 0 h 153193"/>
              <a:gd name="connsiteX1" fmla="*/ 1010891 w 1021143"/>
              <a:gd name="connsiteY1" fmla="*/ 0 h 153193"/>
              <a:gd name="connsiteX2" fmla="*/ 1021143 w 1021143"/>
              <a:gd name="connsiteY2" fmla="*/ 153193 h 153193"/>
              <a:gd name="connsiteX3" fmla="*/ 0 w 1021143"/>
              <a:gd name="connsiteY3" fmla="*/ 150534 h 153193"/>
              <a:gd name="connsiteX4" fmla="*/ 92853 w 1021143"/>
              <a:gd name="connsiteY4" fmla="*/ 0 h 153193"/>
              <a:gd name="connsiteX0" fmla="*/ 90004 w 1018294"/>
              <a:gd name="connsiteY0" fmla="*/ 0 h 153193"/>
              <a:gd name="connsiteX1" fmla="*/ 1008042 w 1018294"/>
              <a:gd name="connsiteY1" fmla="*/ 0 h 153193"/>
              <a:gd name="connsiteX2" fmla="*/ 1018294 w 1018294"/>
              <a:gd name="connsiteY2" fmla="*/ 153193 h 153193"/>
              <a:gd name="connsiteX3" fmla="*/ 0 w 1018294"/>
              <a:gd name="connsiteY3" fmla="*/ 142728 h 153193"/>
              <a:gd name="connsiteX4" fmla="*/ 90004 w 1018294"/>
              <a:gd name="connsiteY4" fmla="*/ 0 h 153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10615352" y="6847196"/>
            <a:ext cx="1128854" cy="413585"/>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Rectangle 4"/>
          <p:cNvSpPr txBox="1">
            <a:spLocks noChangeArrowheads="1"/>
          </p:cNvSpPr>
          <p:nvPr/>
        </p:nvSpPr>
        <p:spPr bwMode="auto">
          <a:xfrm>
            <a:off x="10529388" y="6847196"/>
            <a:ext cx="1214819" cy="413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16" tIns="48208" rIns="96416" bIns="4820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2109" dirty="0">
                <a:latin typeface="方正兰亭超细黑简体" panose="02000000000000000000" pitchFamily="2" charset="-122"/>
                <a:ea typeface="方正兰亭超细黑简体" panose="02000000000000000000" pitchFamily="2" charset="-122"/>
              </a:rPr>
              <a:t>03</a:t>
            </a:r>
            <a:endParaRPr lang="zh-CN" altLang="en-US" sz="2109" dirty="0">
              <a:latin typeface="方正兰亭超细黑简体" panose="02000000000000000000" pitchFamily="2" charset="-122"/>
              <a:ea typeface="方正兰亭超细黑简体" panose="02000000000000000000" pitchFamily="2" charset="-122"/>
            </a:endParaRPr>
          </a:p>
        </p:txBody>
      </p:sp>
      <p:sp>
        <p:nvSpPr>
          <p:cNvPr id="56" name="矩形 55"/>
          <p:cNvSpPr/>
          <p:nvPr/>
        </p:nvSpPr>
        <p:spPr>
          <a:xfrm>
            <a:off x="1" y="743"/>
            <a:ext cx="1038617" cy="614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7" name="组合 56"/>
          <p:cNvGrpSpPr/>
          <p:nvPr/>
        </p:nvGrpSpPr>
        <p:grpSpPr>
          <a:xfrm>
            <a:off x="203430" y="743"/>
            <a:ext cx="607409" cy="882240"/>
            <a:chOff x="841003" y="360040"/>
            <a:chExt cx="504056" cy="836712"/>
          </a:xfrm>
          <a:gradFill>
            <a:gsLst>
              <a:gs pos="0">
                <a:srgbClr val="0E1A40"/>
              </a:gs>
              <a:gs pos="100000">
                <a:srgbClr val="2F5EB0"/>
              </a:gs>
            </a:gsLst>
            <a:lin ang="13800000" scaled="0"/>
          </a:gradFill>
        </p:grpSpPr>
        <p:sp>
          <p:nvSpPr>
            <p:cNvPr id="58" name="矩形 57"/>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0" name="文本框 9"/>
          <p:cNvSpPr txBox="1"/>
          <p:nvPr/>
        </p:nvSpPr>
        <p:spPr>
          <a:xfrm>
            <a:off x="886765" y="214190"/>
            <a:ext cx="2277785" cy="350017"/>
          </a:xfrm>
          <a:prstGeom prst="rect">
            <a:avLst/>
          </a:prstGeom>
          <a:noFill/>
        </p:spPr>
        <p:txBody>
          <a:bodyPr wrap="square" lIns="72312" tIns="36156" rIns="72312" bIns="36156" rtlCol="0">
            <a:spAutoFit/>
          </a:bodyPr>
          <a:lstStyle/>
          <a:p>
            <a:pPr marL="0" lvl="1"/>
            <a:r>
              <a:rPr lang="zh-CN" altLang="en-US" dirty="0" smtClean="0">
                <a:solidFill>
                  <a:srgbClr val="2F5EB0"/>
                </a:solidFill>
                <a:latin typeface="微软雅黑" pitchFamily="34" charset="-122"/>
                <a:ea typeface="微软雅黑" pitchFamily="34" charset="-122"/>
              </a:rPr>
              <a:t>第一章  </a:t>
            </a:r>
            <a:r>
              <a:rPr lang="en-US" altLang="zh-CN" b="1" dirty="0" smtClean="0">
                <a:solidFill>
                  <a:srgbClr val="2F5EB0"/>
                </a:solidFill>
              </a:rPr>
              <a:t>SECTION</a:t>
            </a:r>
            <a:endParaRPr lang="en-US" altLang="ko-KR" kern="0" dirty="0" smtClean="0">
              <a:solidFill>
                <a:srgbClr val="2F5EB0"/>
              </a:solidFill>
              <a:latin typeface="微软雅黑" pitchFamily="34" charset="-122"/>
              <a:ea typeface="微软雅黑" pitchFamily="34" charset="-122"/>
            </a:endParaRPr>
          </a:p>
        </p:txBody>
      </p:sp>
      <p:sp>
        <p:nvSpPr>
          <p:cNvPr id="61" name="KSO_Shape"/>
          <p:cNvSpPr>
            <a:spLocks/>
          </p:cNvSpPr>
          <p:nvPr/>
        </p:nvSpPr>
        <p:spPr bwMode="auto">
          <a:xfrm>
            <a:off x="352751" y="269205"/>
            <a:ext cx="308767" cy="234148"/>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a:ex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14249769" y="7413376"/>
            <a:ext cx="877163" cy="369332"/>
          </a:xfrm>
          <a:prstGeom prst="rect">
            <a:avLst/>
          </a:prstGeom>
          <a:noFill/>
        </p:spPr>
        <p:txBody>
          <a:bodyPr wrap="none" rtlCol="0">
            <a:spAutoFit/>
          </a:bodyPr>
          <a:lstStyle/>
          <a:p>
            <a:r>
              <a:rPr lang="zh-CN" altLang="en-US" dirty="0" smtClean="0"/>
              <a:t>延时符</a:t>
            </a:r>
            <a:endParaRPr lang="zh-CN" altLang="en-US" dirty="0"/>
          </a:p>
        </p:txBody>
      </p:sp>
    </p:spTree>
    <p:extLst>
      <p:ext uri="{BB962C8B-B14F-4D97-AF65-F5344CB8AC3E}">
        <p14:creationId xmlns:p14="http://schemas.microsoft.com/office/powerpoint/2010/main" val="2338217824"/>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12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p:bldP spid="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下箭头 7"/>
          <p:cNvSpPr/>
          <p:nvPr/>
        </p:nvSpPr>
        <p:spPr>
          <a:xfrm>
            <a:off x="10720114" y="3337982"/>
            <a:ext cx="499897" cy="502700"/>
          </a:xfrm>
          <a:prstGeom prst="downArrow">
            <a:avLst>
              <a:gd name="adj1" fmla="val 74477"/>
              <a:gd name="adj2" fmla="val 50000"/>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sp>
        <p:nvSpPr>
          <p:cNvPr id="9" name="下箭头 8"/>
          <p:cNvSpPr/>
          <p:nvPr/>
        </p:nvSpPr>
        <p:spPr>
          <a:xfrm>
            <a:off x="6071525" y="3337982"/>
            <a:ext cx="499897" cy="502700"/>
          </a:xfrm>
          <a:prstGeom prst="downArrow">
            <a:avLst>
              <a:gd name="adj1" fmla="val 74477"/>
              <a:gd name="adj2" fmla="val 50000"/>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sp>
        <p:nvSpPr>
          <p:cNvPr id="10" name="下箭头 9"/>
          <p:cNvSpPr/>
          <p:nvPr/>
        </p:nvSpPr>
        <p:spPr>
          <a:xfrm>
            <a:off x="1824017" y="3337982"/>
            <a:ext cx="499897" cy="502700"/>
          </a:xfrm>
          <a:prstGeom prst="downArrow">
            <a:avLst>
              <a:gd name="adj1" fmla="val 74477"/>
              <a:gd name="adj2" fmla="val 50000"/>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sp>
        <p:nvSpPr>
          <p:cNvPr id="11" name="下箭头 10"/>
          <p:cNvSpPr/>
          <p:nvPr/>
        </p:nvSpPr>
        <p:spPr>
          <a:xfrm flipV="1">
            <a:off x="3822743" y="2647240"/>
            <a:ext cx="499897" cy="502700"/>
          </a:xfrm>
          <a:prstGeom prst="downArrow">
            <a:avLst>
              <a:gd name="adj1" fmla="val 74477"/>
              <a:gd name="adj2" fmla="val 50000"/>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sp>
        <p:nvSpPr>
          <p:cNvPr id="12" name="下箭头 11"/>
          <p:cNvSpPr/>
          <p:nvPr/>
        </p:nvSpPr>
        <p:spPr>
          <a:xfrm flipV="1">
            <a:off x="8461822" y="2647240"/>
            <a:ext cx="499897" cy="502700"/>
          </a:xfrm>
          <a:prstGeom prst="downArrow">
            <a:avLst>
              <a:gd name="adj1" fmla="val 74477"/>
              <a:gd name="adj2" fmla="val 50000"/>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sp>
        <p:nvSpPr>
          <p:cNvPr id="14" name="泪滴形 13"/>
          <p:cNvSpPr/>
          <p:nvPr/>
        </p:nvSpPr>
        <p:spPr>
          <a:xfrm rot="8100000">
            <a:off x="1336923" y="1172883"/>
            <a:ext cx="1485632" cy="1586852"/>
          </a:xfrm>
          <a:prstGeom prst="teardrop">
            <a:avLst>
              <a:gd name="adj" fmla="val 109259"/>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grpSp>
        <p:nvGrpSpPr>
          <p:cNvPr id="15" name="组合 14"/>
          <p:cNvGrpSpPr/>
          <p:nvPr/>
        </p:nvGrpSpPr>
        <p:grpSpPr>
          <a:xfrm>
            <a:off x="1704849" y="1443878"/>
            <a:ext cx="765938" cy="974210"/>
            <a:chOff x="5499100" y="2711450"/>
            <a:chExt cx="1193801" cy="1441451"/>
          </a:xfrm>
          <a:solidFill>
            <a:schemeClr val="bg1"/>
          </a:solidFill>
        </p:grpSpPr>
        <p:sp>
          <p:nvSpPr>
            <p:cNvPr id="16" name="Freeform 5"/>
            <p:cNvSpPr>
              <a:spLocks/>
            </p:cNvSpPr>
            <p:nvPr/>
          </p:nvSpPr>
          <p:spPr bwMode="auto">
            <a:xfrm>
              <a:off x="5892800" y="2711450"/>
              <a:ext cx="401638" cy="439738"/>
            </a:xfrm>
            <a:custGeom>
              <a:avLst/>
              <a:gdLst>
                <a:gd name="T0" fmla="*/ 12 w 106"/>
                <a:gd name="T1" fmla="*/ 75 h 116"/>
                <a:gd name="T2" fmla="*/ 54 w 106"/>
                <a:gd name="T3" fmla="*/ 116 h 116"/>
                <a:gd name="T4" fmla="*/ 96 w 106"/>
                <a:gd name="T5" fmla="*/ 74 h 116"/>
                <a:gd name="T6" fmla="*/ 106 w 106"/>
                <a:gd name="T7" fmla="*/ 56 h 116"/>
                <a:gd name="T8" fmla="*/ 99 w 106"/>
                <a:gd name="T9" fmla="*/ 48 h 116"/>
                <a:gd name="T10" fmla="*/ 54 w 106"/>
                <a:gd name="T11" fmla="*/ 0 h 116"/>
                <a:gd name="T12" fmla="*/ 9 w 106"/>
                <a:gd name="T13" fmla="*/ 47 h 116"/>
                <a:gd name="T14" fmla="*/ 1 w 106"/>
                <a:gd name="T15" fmla="*/ 56 h 116"/>
                <a:gd name="T16" fmla="*/ 12 w 106"/>
                <a:gd name="T17" fmla="*/ 75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16">
                  <a:moveTo>
                    <a:pt x="12" y="75"/>
                  </a:moveTo>
                  <a:cubicBezTo>
                    <a:pt x="18" y="96"/>
                    <a:pt x="31" y="116"/>
                    <a:pt x="54" y="116"/>
                  </a:cubicBezTo>
                  <a:cubicBezTo>
                    <a:pt x="76" y="116"/>
                    <a:pt x="90" y="96"/>
                    <a:pt x="96" y="74"/>
                  </a:cubicBezTo>
                  <a:cubicBezTo>
                    <a:pt x="102" y="72"/>
                    <a:pt x="106" y="63"/>
                    <a:pt x="106" y="56"/>
                  </a:cubicBezTo>
                  <a:cubicBezTo>
                    <a:pt x="105" y="51"/>
                    <a:pt x="103" y="49"/>
                    <a:pt x="99" y="48"/>
                  </a:cubicBezTo>
                  <a:cubicBezTo>
                    <a:pt x="98" y="21"/>
                    <a:pt x="80" y="0"/>
                    <a:pt x="54" y="0"/>
                  </a:cubicBezTo>
                  <a:cubicBezTo>
                    <a:pt x="28" y="0"/>
                    <a:pt x="10" y="21"/>
                    <a:pt x="9" y="47"/>
                  </a:cubicBezTo>
                  <a:cubicBezTo>
                    <a:pt x="4" y="48"/>
                    <a:pt x="2" y="51"/>
                    <a:pt x="1" y="56"/>
                  </a:cubicBezTo>
                  <a:cubicBezTo>
                    <a:pt x="0" y="63"/>
                    <a:pt x="5" y="73"/>
                    <a:pt x="12" y="75"/>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17" name="Freeform 6"/>
            <p:cNvSpPr>
              <a:spLocks/>
            </p:cNvSpPr>
            <p:nvPr/>
          </p:nvSpPr>
          <p:spPr bwMode="auto">
            <a:xfrm>
              <a:off x="5499100" y="3695700"/>
              <a:ext cx="1190625" cy="298450"/>
            </a:xfrm>
            <a:custGeom>
              <a:avLst/>
              <a:gdLst>
                <a:gd name="T0" fmla="*/ 0 w 750"/>
                <a:gd name="T1" fmla="*/ 0 h 188"/>
                <a:gd name="T2" fmla="*/ 79 w 750"/>
                <a:gd name="T3" fmla="*/ 188 h 188"/>
                <a:gd name="T4" fmla="*/ 122 w 750"/>
                <a:gd name="T5" fmla="*/ 188 h 188"/>
                <a:gd name="T6" fmla="*/ 119 w 750"/>
                <a:gd name="T7" fmla="*/ 72 h 188"/>
                <a:gd name="T8" fmla="*/ 633 w 750"/>
                <a:gd name="T9" fmla="*/ 72 h 188"/>
                <a:gd name="T10" fmla="*/ 630 w 750"/>
                <a:gd name="T11" fmla="*/ 188 h 188"/>
                <a:gd name="T12" fmla="*/ 673 w 750"/>
                <a:gd name="T13" fmla="*/ 188 h 188"/>
                <a:gd name="T14" fmla="*/ 750 w 750"/>
                <a:gd name="T15" fmla="*/ 0 h 188"/>
                <a:gd name="T16" fmla="*/ 0 w 750"/>
                <a:gd name="T17"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88">
                  <a:moveTo>
                    <a:pt x="0" y="0"/>
                  </a:moveTo>
                  <a:lnTo>
                    <a:pt x="79" y="188"/>
                  </a:lnTo>
                  <a:lnTo>
                    <a:pt x="122" y="188"/>
                  </a:lnTo>
                  <a:lnTo>
                    <a:pt x="119" y="72"/>
                  </a:lnTo>
                  <a:lnTo>
                    <a:pt x="633" y="72"/>
                  </a:lnTo>
                  <a:lnTo>
                    <a:pt x="630" y="188"/>
                  </a:lnTo>
                  <a:lnTo>
                    <a:pt x="673" y="188"/>
                  </a:lnTo>
                  <a:lnTo>
                    <a:pt x="750" y="0"/>
                  </a:lnTo>
                  <a:lnTo>
                    <a:pt x="0" y="0"/>
                  </a:ln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18" name="Freeform 7"/>
            <p:cNvSpPr>
              <a:spLocks/>
            </p:cNvSpPr>
            <p:nvPr/>
          </p:nvSpPr>
          <p:spPr bwMode="auto">
            <a:xfrm>
              <a:off x="5722938" y="3846513"/>
              <a:ext cx="746125" cy="306388"/>
            </a:xfrm>
            <a:custGeom>
              <a:avLst/>
              <a:gdLst>
                <a:gd name="T0" fmla="*/ 2 w 470"/>
                <a:gd name="T1" fmla="*/ 193 h 193"/>
                <a:gd name="T2" fmla="*/ 465 w 470"/>
                <a:gd name="T3" fmla="*/ 193 h 193"/>
                <a:gd name="T4" fmla="*/ 470 w 470"/>
                <a:gd name="T5" fmla="*/ 0 h 193"/>
                <a:gd name="T6" fmla="*/ 0 w 470"/>
                <a:gd name="T7" fmla="*/ 0 h 193"/>
                <a:gd name="T8" fmla="*/ 2 w 470"/>
                <a:gd name="T9" fmla="*/ 193 h 193"/>
              </a:gdLst>
              <a:ahLst/>
              <a:cxnLst>
                <a:cxn ang="0">
                  <a:pos x="T0" y="T1"/>
                </a:cxn>
                <a:cxn ang="0">
                  <a:pos x="T2" y="T3"/>
                </a:cxn>
                <a:cxn ang="0">
                  <a:pos x="T4" y="T5"/>
                </a:cxn>
                <a:cxn ang="0">
                  <a:pos x="T6" y="T7"/>
                </a:cxn>
                <a:cxn ang="0">
                  <a:pos x="T8" y="T9"/>
                </a:cxn>
              </a:cxnLst>
              <a:rect l="0" t="0" r="r" b="b"/>
              <a:pathLst>
                <a:path w="470" h="193">
                  <a:moveTo>
                    <a:pt x="2" y="193"/>
                  </a:moveTo>
                  <a:lnTo>
                    <a:pt x="465" y="193"/>
                  </a:lnTo>
                  <a:lnTo>
                    <a:pt x="470" y="0"/>
                  </a:lnTo>
                  <a:lnTo>
                    <a:pt x="0" y="0"/>
                  </a:lnTo>
                  <a:lnTo>
                    <a:pt x="2" y="193"/>
                  </a:ln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19" name="Freeform 8"/>
            <p:cNvSpPr>
              <a:spLocks/>
            </p:cNvSpPr>
            <p:nvPr/>
          </p:nvSpPr>
          <p:spPr bwMode="auto">
            <a:xfrm>
              <a:off x="6488113" y="36004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20" name="Freeform 9"/>
            <p:cNvSpPr>
              <a:spLocks/>
            </p:cNvSpPr>
            <p:nvPr/>
          </p:nvSpPr>
          <p:spPr bwMode="auto">
            <a:xfrm>
              <a:off x="5684838" y="3173413"/>
              <a:ext cx="1008063" cy="450850"/>
            </a:xfrm>
            <a:custGeom>
              <a:avLst/>
              <a:gdLst>
                <a:gd name="T0" fmla="*/ 49 w 266"/>
                <a:gd name="T1" fmla="*/ 64 h 119"/>
                <a:gd name="T2" fmla="*/ 49 w 266"/>
                <a:gd name="T3" fmla="*/ 64 h 119"/>
                <a:gd name="T4" fmla="*/ 49 w 266"/>
                <a:gd name="T5" fmla="*/ 119 h 119"/>
                <a:gd name="T6" fmla="*/ 105 w 266"/>
                <a:gd name="T7" fmla="*/ 119 h 119"/>
                <a:gd name="T8" fmla="*/ 102 w 266"/>
                <a:gd name="T9" fmla="*/ 83 h 119"/>
                <a:gd name="T10" fmla="*/ 108 w 266"/>
                <a:gd name="T11" fmla="*/ 74 h 119"/>
                <a:gd name="T12" fmla="*/ 115 w 266"/>
                <a:gd name="T13" fmla="*/ 83 h 119"/>
                <a:gd name="T14" fmla="*/ 112 w 266"/>
                <a:gd name="T15" fmla="*/ 119 h 119"/>
                <a:gd name="T16" fmla="*/ 167 w 266"/>
                <a:gd name="T17" fmla="*/ 119 h 119"/>
                <a:gd name="T18" fmla="*/ 167 w 266"/>
                <a:gd name="T19" fmla="*/ 76 h 119"/>
                <a:gd name="T20" fmla="*/ 179 w 266"/>
                <a:gd name="T21" fmla="*/ 95 h 119"/>
                <a:gd name="T22" fmla="*/ 187 w 266"/>
                <a:gd name="T23" fmla="*/ 105 h 119"/>
                <a:gd name="T24" fmla="*/ 192 w 266"/>
                <a:gd name="T25" fmla="*/ 110 h 119"/>
                <a:gd name="T26" fmla="*/ 197 w 266"/>
                <a:gd name="T27" fmla="*/ 112 h 119"/>
                <a:gd name="T28" fmla="*/ 205 w 266"/>
                <a:gd name="T29" fmla="*/ 114 h 119"/>
                <a:gd name="T30" fmla="*/ 212 w 266"/>
                <a:gd name="T31" fmla="*/ 113 h 119"/>
                <a:gd name="T32" fmla="*/ 216 w 266"/>
                <a:gd name="T33" fmla="*/ 111 h 119"/>
                <a:gd name="T34" fmla="*/ 220 w 266"/>
                <a:gd name="T35" fmla="*/ 108 h 119"/>
                <a:gd name="T36" fmla="*/ 226 w 266"/>
                <a:gd name="T37" fmla="*/ 103 h 119"/>
                <a:gd name="T38" fmla="*/ 236 w 266"/>
                <a:gd name="T39" fmla="*/ 92 h 119"/>
                <a:gd name="T40" fmla="*/ 259 w 266"/>
                <a:gd name="T41" fmla="*/ 67 h 119"/>
                <a:gd name="T42" fmla="*/ 257 w 266"/>
                <a:gd name="T43" fmla="*/ 39 h 119"/>
                <a:gd name="T44" fmla="*/ 254 w 266"/>
                <a:gd name="T45" fmla="*/ 37 h 119"/>
                <a:gd name="T46" fmla="*/ 262 w 266"/>
                <a:gd name="T47" fmla="*/ 29 h 119"/>
                <a:gd name="T48" fmla="*/ 262 w 266"/>
                <a:gd name="T49" fmla="*/ 18 h 119"/>
                <a:gd name="T50" fmla="*/ 251 w 266"/>
                <a:gd name="T51" fmla="*/ 18 h 119"/>
                <a:gd name="T52" fmla="*/ 233 w 266"/>
                <a:gd name="T53" fmla="*/ 38 h 119"/>
                <a:gd name="T54" fmla="*/ 229 w 266"/>
                <a:gd name="T55" fmla="*/ 41 h 119"/>
                <a:gd name="T56" fmla="*/ 229 w 266"/>
                <a:gd name="T57" fmla="*/ 41 h 119"/>
                <a:gd name="T58" fmla="*/ 211 w 266"/>
                <a:gd name="T59" fmla="*/ 62 h 119"/>
                <a:gd name="T60" fmla="*/ 207 w 266"/>
                <a:gd name="T61" fmla="*/ 66 h 119"/>
                <a:gd name="T62" fmla="*/ 204 w 266"/>
                <a:gd name="T63" fmla="*/ 60 h 119"/>
                <a:gd name="T64" fmla="*/ 190 w 266"/>
                <a:gd name="T65" fmla="*/ 35 h 119"/>
                <a:gd name="T66" fmla="*/ 186 w 266"/>
                <a:gd name="T67" fmla="*/ 26 h 119"/>
                <a:gd name="T68" fmla="*/ 184 w 266"/>
                <a:gd name="T69" fmla="*/ 23 h 119"/>
                <a:gd name="T70" fmla="*/ 184 w 266"/>
                <a:gd name="T71" fmla="*/ 22 h 119"/>
                <a:gd name="T72" fmla="*/ 184 w 266"/>
                <a:gd name="T73" fmla="*/ 22 h 119"/>
                <a:gd name="T74" fmla="*/ 179 w 266"/>
                <a:gd name="T75" fmla="*/ 16 h 119"/>
                <a:gd name="T76" fmla="*/ 152 w 266"/>
                <a:gd name="T77" fmla="*/ 4 h 119"/>
                <a:gd name="T78" fmla="*/ 138 w 266"/>
                <a:gd name="T79" fmla="*/ 0 h 119"/>
                <a:gd name="T80" fmla="*/ 138 w 266"/>
                <a:gd name="T81" fmla="*/ 0 h 119"/>
                <a:gd name="T82" fmla="*/ 138 w 266"/>
                <a:gd name="T83" fmla="*/ 0 h 119"/>
                <a:gd name="T84" fmla="*/ 120 w 266"/>
                <a:gd name="T85" fmla="*/ 62 h 119"/>
                <a:gd name="T86" fmla="*/ 114 w 266"/>
                <a:gd name="T87" fmla="*/ 24 h 119"/>
                <a:gd name="T88" fmla="*/ 119 w 266"/>
                <a:gd name="T89" fmla="*/ 12 h 119"/>
                <a:gd name="T90" fmla="*/ 111 w 266"/>
                <a:gd name="T91" fmla="*/ 5 h 119"/>
                <a:gd name="T92" fmla="*/ 105 w 266"/>
                <a:gd name="T93" fmla="*/ 5 h 119"/>
                <a:gd name="T94" fmla="*/ 97 w 266"/>
                <a:gd name="T95" fmla="*/ 12 h 119"/>
                <a:gd name="T96" fmla="*/ 102 w 266"/>
                <a:gd name="T97" fmla="*/ 24 h 119"/>
                <a:gd name="T98" fmla="*/ 96 w 266"/>
                <a:gd name="T99" fmla="*/ 62 h 119"/>
                <a:gd name="T100" fmla="*/ 78 w 266"/>
                <a:gd name="T101" fmla="*/ 0 h 119"/>
                <a:gd name="T102" fmla="*/ 78 w 266"/>
                <a:gd name="T103" fmla="*/ 0 h 119"/>
                <a:gd name="T104" fmla="*/ 78 w 266"/>
                <a:gd name="T105" fmla="*/ 0 h 119"/>
                <a:gd name="T106" fmla="*/ 67 w 266"/>
                <a:gd name="T107" fmla="*/ 4 h 119"/>
                <a:gd name="T108" fmla="*/ 28 w 266"/>
                <a:gd name="T109" fmla="*/ 20 h 119"/>
                <a:gd name="T110" fmla="*/ 0 w 266"/>
                <a:gd name="T111" fmla="*/ 119 h 119"/>
                <a:gd name="T112" fmla="*/ 38 w 266"/>
                <a:gd name="T113" fmla="*/ 119 h 119"/>
                <a:gd name="T114" fmla="*/ 49 w 266"/>
                <a:gd name="T115" fmla="*/ 6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6" h="119">
                  <a:moveTo>
                    <a:pt x="49" y="64"/>
                  </a:moveTo>
                  <a:cubicBezTo>
                    <a:pt x="49" y="64"/>
                    <a:pt x="49" y="64"/>
                    <a:pt x="49" y="64"/>
                  </a:cubicBezTo>
                  <a:cubicBezTo>
                    <a:pt x="49" y="119"/>
                    <a:pt x="49" y="119"/>
                    <a:pt x="49" y="119"/>
                  </a:cubicBezTo>
                  <a:cubicBezTo>
                    <a:pt x="105" y="119"/>
                    <a:pt x="105" y="119"/>
                    <a:pt x="105" y="119"/>
                  </a:cubicBezTo>
                  <a:cubicBezTo>
                    <a:pt x="102" y="83"/>
                    <a:pt x="102" y="83"/>
                    <a:pt x="102" y="83"/>
                  </a:cubicBezTo>
                  <a:cubicBezTo>
                    <a:pt x="102" y="78"/>
                    <a:pt x="105" y="74"/>
                    <a:pt x="108" y="74"/>
                  </a:cubicBezTo>
                  <a:cubicBezTo>
                    <a:pt x="112" y="74"/>
                    <a:pt x="115" y="78"/>
                    <a:pt x="115" y="83"/>
                  </a:cubicBezTo>
                  <a:cubicBezTo>
                    <a:pt x="112" y="119"/>
                    <a:pt x="112" y="119"/>
                    <a:pt x="112" y="119"/>
                  </a:cubicBezTo>
                  <a:cubicBezTo>
                    <a:pt x="167" y="119"/>
                    <a:pt x="167" y="119"/>
                    <a:pt x="167" y="119"/>
                  </a:cubicBezTo>
                  <a:cubicBezTo>
                    <a:pt x="167" y="76"/>
                    <a:pt x="167" y="76"/>
                    <a:pt x="167" y="76"/>
                  </a:cubicBezTo>
                  <a:cubicBezTo>
                    <a:pt x="171" y="83"/>
                    <a:pt x="175" y="89"/>
                    <a:pt x="179" y="95"/>
                  </a:cubicBezTo>
                  <a:cubicBezTo>
                    <a:pt x="182" y="99"/>
                    <a:pt x="184" y="102"/>
                    <a:pt x="187" y="105"/>
                  </a:cubicBezTo>
                  <a:cubicBezTo>
                    <a:pt x="188" y="106"/>
                    <a:pt x="190" y="108"/>
                    <a:pt x="192" y="110"/>
                  </a:cubicBezTo>
                  <a:cubicBezTo>
                    <a:pt x="193" y="111"/>
                    <a:pt x="195" y="111"/>
                    <a:pt x="197" y="112"/>
                  </a:cubicBezTo>
                  <a:cubicBezTo>
                    <a:pt x="199" y="113"/>
                    <a:pt x="202" y="114"/>
                    <a:pt x="205" y="114"/>
                  </a:cubicBezTo>
                  <a:cubicBezTo>
                    <a:pt x="207" y="114"/>
                    <a:pt x="209" y="114"/>
                    <a:pt x="212" y="113"/>
                  </a:cubicBezTo>
                  <a:cubicBezTo>
                    <a:pt x="214" y="112"/>
                    <a:pt x="215" y="112"/>
                    <a:pt x="216" y="111"/>
                  </a:cubicBezTo>
                  <a:cubicBezTo>
                    <a:pt x="218" y="110"/>
                    <a:pt x="219" y="109"/>
                    <a:pt x="220" y="108"/>
                  </a:cubicBezTo>
                  <a:cubicBezTo>
                    <a:pt x="222" y="107"/>
                    <a:pt x="224" y="105"/>
                    <a:pt x="226" y="103"/>
                  </a:cubicBezTo>
                  <a:cubicBezTo>
                    <a:pt x="229" y="100"/>
                    <a:pt x="233" y="96"/>
                    <a:pt x="236" y="92"/>
                  </a:cubicBezTo>
                  <a:cubicBezTo>
                    <a:pt x="247" y="80"/>
                    <a:pt x="259" y="67"/>
                    <a:pt x="259" y="67"/>
                  </a:cubicBezTo>
                  <a:cubicBezTo>
                    <a:pt x="266" y="58"/>
                    <a:pt x="265" y="46"/>
                    <a:pt x="257" y="39"/>
                  </a:cubicBezTo>
                  <a:cubicBezTo>
                    <a:pt x="256" y="38"/>
                    <a:pt x="255" y="38"/>
                    <a:pt x="254" y="37"/>
                  </a:cubicBezTo>
                  <a:cubicBezTo>
                    <a:pt x="262" y="29"/>
                    <a:pt x="262" y="29"/>
                    <a:pt x="262" y="29"/>
                  </a:cubicBezTo>
                  <a:cubicBezTo>
                    <a:pt x="265" y="26"/>
                    <a:pt x="265" y="21"/>
                    <a:pt x="262" y="18"/>
                  </a:cubicBezTo>
                  <a:cubicBezTo>
                    <a:pt x="259" y="15"/>
                    <a:pt x="254" y="15"/>
                    <a:pt x="251" y="18"/>
                  </a:cubicBezTo>
                  <a:cubicBezTo>
                    <a:pt x="233" y="38"/>
                    <a:pt x="233" y="38"/>
                    <a:pt x="233" y="38"/>
                  </a:cubicBezTo>
                  <a:cubicBezTo>
                    <a:pt x="231" y="39"/>
                    <a:pt x="230" y="40"/>
                    <a:pt x="229" y="41"/>
                  </a:cubicBezTo>
                  <a:cubicBezTo>
                    <a:pt x="229" y="41"/>
                    <a:pt x="229" y="41"/>
                    <a:pt x="229" y="41"/>
                  </a:cubicBezTo>
                  <a:cubicBezTo>
                    <a:pt x="227" y="43"/>
                    <a:pt x="219" y="53"/>
                    <a:pt x="211" y="62"/>
                  </a:cubicBezTo>
                  <a:cubicBezTo>
                    <a:pt x="209" y="63"/>
                    <a:pt x="208" y="64"/>
                    <a:pt x="207" y="66"/>
                  </a:cubicBezTo>
                  <a:cubicBezTo>
                    <a:pt x="206" y="64"/>
                    <a:pt x="205" y="62"/>
                    <a:pt x="204" y="60"/>
                  </a:cubicBezTo>
                  <a:cubicBezTo>
                    <a:pt x="199" y="52"/>
                    <a:pt x="194" y="42"/>
                    <a:pt x="190" y="35"/>
                  </a:cubicBezTo>
                  <a:cubicBezTo>
                    <a:pt x="188" y="31"/>
                    <a:pt x="187" y="28"/>
                    <a:pt x="186" y="26"/>
                  </a:cubicBezTo>
                  <a:cubicBezTo>
                    <a:pt x="185" y="24"/>
                    <a:pt x="185" y="24"/>
                    <a:pt x="184" y="23"/>
                  </a:cubicBezTo>
                  <a:cubicBezTo>
                    <a:pt x="184" y="22"/>
                    <a:pt x="184" y="22"/>
                    <a:pt x="184" y="22"/>
                  </a:cubicBezTo>
                  <a:cubicBezTo>
                    <a:pt x="184" y="22"/>
                    <a:pt x="184" y="22"/>
                    <a:pt x="184" y="22"/>
                  </a:cubicBezTo>
                  <a:cubicBezTo>
                    <a:pt x="183" y="20"/>
                    <a:pt x="181" y="18"/>
                    <a:pt x="179" y="16"/>
                  </a:cubicBezTo>
                  <a:cubicBezTo>
                    <a:pt x="177" y="13"/>
                    <a:pt x="171" y="9"/>
                    <a:pt x="152" y="4"/>
                  </a:cubicBezTo>
                  <a:cubicBezTo>
                    <a:pt x="147" y="2"/>
                    <a:pt x="142" y="1"/>
                    <a:pt x="138" y="0"/>
                  </a:cubicBezTo>
                  <a:cubicBezTo>
                    <a:pt x="138" y="0"/>
                    <a:pt x="138" y="0"/>
                    <a:pt x="138" y="0"/>
                  </a:cubicBezTo>
                  <a:cubicBezTo>
                    <a:pt x="138" y="0"/>
                    <a:pt x="138" y="0"/>
                    <a:pt x="138" y="0"/>
                  </a:cubicBezTo>
                  <a:cubicBezTo>
                    <a:pt x="137" y="10"/>
                    <a:pt x="134" y="33"/>
                    <a:pt x="120" y="62"/>
                  </a:cubicBezTo>
                  <a:cubicBezTo>
                    <a:pt x="118" y="43"/>
                    <a:pt x="115" y="26"/>
                    <a:pt x="114" y="24"/>
                  </a:cubicBezTo>
                  <a:cubicBezTo>
                    <a:pt x="119" y="12"/>
                    <a:pt x="119" y="12"/>
                    <a:pt x="119" y="12"/>
                  </a:cubicBezTo>
                  <a:cubicBezTo>
                    <a:pt x="111" y="5"/>
                    <a:pt x="111" y="5"/>
                    <a:pt x="111" y="5"/>
                  </a:cubicBezTo>
                  <a:cubicBezTo>
                    <a:pt x="105" y="5"/>
                    <a:pt x="105" y="5"/>
                    <a:pt x="105" y="5"/>
                  </a:cubicBezTo>
                  <a:cubicBezTo>
                    <a:pt x="97" y="12"/>
                    <a:pt x="97" y="12"/>
                    <a:pt x="97" y="12"/>
                  </a:cubicBezTo>
                  <a:cubicBezTo>
                    <a:pt x="102" y="24"/>
                    <a:pt x="102" y="24"/>
                    <a:pt x="102" y="24"/>
                  </a:cubicBezTo>
                  <a:cubicBezTo>
                    <a:pt x="102" y="26"/>
                    <a:pt x="99" y="43"/>
                    <a:pt x="96" y="62"/>
                  </a:cubicBezTo>
                  <a:cubicBezTo>
                    <a:pt x="83" y="33"/>
                    <a:pt x="79" y="10"/>
                    <a:pt x="78" y="0"/>
                  </a:cubicBezTo>
                  <a:cubicBezTo>
                    <a:pt x="78" y="0"/>
                    <a:pt x="78" y="0"/>
                    <a:pt x="78" y="0"/>
                  </a:cubicBezTo>
                  <a:cubicBezTo>
                    <a:pt x="78" y="0"/>
                    <a:pt x="78" y="0"/>
                    <a:pt x="78" y="0"/>
                  </a:cubicBezTo>
                  <a:cubicBezTo>
                    <a:pt x="74" y="1"/>
                    <a:pt x="70" y="2"/>
                    <a:pt x="67" y="4"/>
                  </a:cubicBezTo>
                  <a:cubicBezTo>
                    <a:pt x="55" y="8"/>
                    <a:pt x="38" y="14"/>
                    <a:pt x="28" y="20"/>
                  </a:cubicBezTo>
                  <a:cubicBezTo>
                    <a:pt x="23" y="25"/>
                    <a:pt x="7" y="47"/>
                    <a:pt x="0" y="119"/>
                  </a:cubicBezTo>
                  <a:cubicBezTo>
                    <a:pt x="38" y="119"/>
                    <a:pt x="38" y="119"/>
                    <a:pt x="38" y="119"/>
                  </a:cubicBezTo>
                  <a:cubicBezTo>
                    <a:pt x="40" y="95"/>
                    <a:pt x="46" y="65"/>
                    <a:pt x="49" y="64"/>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grpSp>
      <p:sp>
        <p:nvSpPr>
          <p:cNvPr id="21" name="泪滴形 20"/>
          <p:cNvSpPr/>
          <p:nvPr/>
        </p:nvSpPr>
        <p:spPr>
          <a:xfrm rot="8100000">
            <a:off x="5587602" y="1213974"/>
            <a:ext cx="1467749" cy="1546119"/>
          </a:xfrm>
          <a:prstGeom prst="teardrop">
            <a:avLst>
              <a:gd name="adj" fmla="val 109259"/>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grpSp>
        <p:nvGrpSpPr>
          <p:cNvPr id="22" name="组合 21"/>
          <p:cNvGrpSpPr/>
          <p:nvPr/>
        </p:nvGrpSpPr>
        <p:grpSpPr>
          <a:xfrm>
            <a:off x="5863134" y="1739470"/>
            <a:ext cx="916681" cy="699543"/>
            <a:chOff x="5381625" y="2911475"/>
            <a:chExt cx="1428751" cy="1035050"/>
          </a:xfrm>
          <a:solidFill>
            <a:schemeClr val="bg1"/>
          </a:solidFill>
        </p:grpSpPr>
        <p:sp>
          <p:nvSpPr>
            <p:cNvPr id="23" name="Freeform 13"/>
            <p:cNvSpPr>
              <a:spLocks/>
            </p:cNvSpPr>
            <p:nvPr/>
          </p:nvSpPr>
          <p:spPr bwMode="auto">
            <a:xfrm>
              <a:off x="5427663" y="3017838"/>
              <a:ext cx="195263" cy="265113"/>
            </a:xfrm>
            <a:custGeom>
              <a:avLst/>
              <a:gdLst>
                <a:gd name="T0" fmla="*/ 35 w 52"/>
                <a:gd name="T1" fmla="*/ 67 h 70"/>
                <a:gd name="T2" fmla="*/ 51 w 52"/>
                <a:gd name="T3" fmla="*/ 27 h 70"/>
                <a:gd name="T4" fmla="*/ 26 w 52"/>
                <a:gd name="T5" fmla="*/ 0 h 70"/>
                <a:gd name="T6" fmla="*/ 0 w 52"/>
                <a:gd name="T7" fmla="*/ 31 h 70"/>
                <a:gd name="T8" fmla="*/ 35 w 52"/>
                <a:gd name="T9" fmla="*/ 67 h 70"/>
              </a:gdLst>
              <a:ahLst/>
              <a:cxnLst>
                <a:cxn ang="0">
                  <a:pos x="T0" y="T1"/>
                </a:cxn>
                <a:cxn ang="0">
                  <a:pos x="T2" y="T3"/>
                </a:cxn>
                <a:cxn ang="0">
                  <a:pos x="T4" y="T5"/>
                </a:cxn>
                <a:cxn ang="0">
                  <a:pos x="T6" y="T7"/>
                </a:cxn>
                <a:cxn ang="0">
                  <a:pos x="T8" y="T9"/>
                </a:cxn>
              </a:cxnLst>
              <a:rect l="0" t="0" r="r" b="b"/>
              <a:pathLst>
                <a:path w="52" h="70">
                  <a:moveTo>
                    <a:pt x="35" y="67"/>
                  </a:moveTo>
                  <a:cubicBezTo>
                    <a:pt x="50" y="64"/>
                    <a:pt x="52" y="43"/>
                    <a:pt x="51" y="27"/>
                  </a:cubicBezTo>
                  <a:cubicBezTo>
                    <a:pt x="50" y="10"/>
                    <a:pt x="37" y="0"/>
                    <a:pt x="26" y="0"/>
                  </a:cubicBezTo>
                  <a:cubicBezTo>
                    <a:pt x="10" y="1"/>
                    <a:pt x="0" y="14"/>
                    <a:pt x="0" y="31"/>
                  </a:cubicBezTo>
                  <a:cubicBezTo>
                    <a:pt x="4" y="57"/>
                    <a:pt x="24" y="70"/>
                    <a:pt x="35" y="67"/>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24" name="Freeform 14"/>
            <p:cNvSpPr>
              <a:spLocks/>
            </p:cNvSpPr>
            <p:nvPr/>
          </p:nvSpPr>
          <p:spPr bwMode="auto">
            <a:xfrm>
              <a:off x="5381625" y="3313113"/>
              <a:ext cx="290513" cy="515938"/>
            </a:xfrm>
            <a:custGeom>
              <a:avLst/>
              <a:gdLst>
                <a:gd name="T0" fmla="*/ 66 w 77"/>
                <a:gd name="T1" fmla="*/ 28 h 136"/>
                <a:gd name="T2" fmla="*/ 55 w 77"/>
                <a:gd name="T3" fmla="*/ 10 h 136"/>
                <a:gd name="T4" fmla="*/ 62 w 77"/>
                <a:gd name="T5" fmla="*/ 48 h 136"/>
                <a:gd name="T6" fmla="*/ 33 w 77"/>
                <a:gd name="T7" fmla="*/ 4 h 136"/>
                <a:gd name="T8" fmla="*/ 20 w 77"/>
                <a:gd name="T9" fmla="*/ 0 h 136"/>
                <a:gd name="T10" fmla="*/ 2 w 77"/>
                <a:gd name="T11" fmla="*/ 29 h 136"/>
                <a:gd name="T12" fmla="*/ 0 w 77"/>
                <a:gd name="T13" fmla="*/ 136 h 136"/>
                <a:gd name="T14" fmla="*/ 36 w 77"/>
                <a:gd name="T15" fmla="*/ 136 h 136"/>
                <a:gd name="T16" fmla="*/ 77 w 77"/>
                <a:gd name="T17" fmla="*/ 73 h 136"/>
                <a:gd name="T18" fmla="*/ 66 w 77"/>
                <a:gd name="T19" fmla="*/ 2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136">
                  <a:moveTo>
                    <a:pt x="66" y="28"/>
                  </a:moveTo>
                  <a:cubicBezTo>
                    <a:pt x="66" y="28"/>
                    <a:pt x="62" y="17"/>
                    <a:pt x="55" y="10"/>
                  </a:cubicBezTo>
                  <a:cubicBezTo>
                    <a:pt x="54" y="8"/>
                    <a:pt x="63" y="50"/>
                    <a:pt x="62" y="48"/>
                  </a:cubicBezTo>
                  <a:cubicBezTo>
                    <a:pt x="52" y="28"/>
                    <a:pt x="38" y="7"/>
                    <a:pt x="33" y="4"/>
                  </a:cubicBezTo>
                  <a:cubicBezTo>
                    <a:pt x="29" y="2"/>
                    <a:pt x="24" y="0"/>
                    <a:pt x="20" y="0"/>
                  </a:cubicBezTo>
                  <a:cubicBezTo>
                    <a:pt x="13" y="3"/>
                    <a:pt x="4" y="12"/>
                    <a:pt x="2" y="29"/>
                  </a:cubicBezTo>
                  <a:cubicBezTo>
                    <a:pt x="1" y="55"/>
                    <a:pt x="0" y="82"/>
                    <a:pt x="0" y="136"/>
                  </a:cubicBezTo>
                  <a:cubicBezTo>
                    <a:pt x="36" y="136"/>
                    <a:pt x="36" y="136"/>
                    <a:pt x="36" y="136"/>
                  </a:cubicBezTo>
                  <a:cubicBezTo>
                    <a:pt x="77" y="73"/>
                    <a:pt x="77" y="73"/>
                    <a:pt x="77" y="73"/>
                  </a:cubicBezTo>
                  <a:cubicBezTo>
                    <a:pt x="72" y="44"/>
                    <a:pt x="70" y="44"/>
                    <a:pt x="66" y="28"/>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25" name="Freeform 15"/>
            <p:cNvSpPr>
              <a:spLocks/>
            </p:cNvSpPr>
            <p:nvPr/>
          </p:nvSpPr>
          <p:spPr bwMode="auto">
            <a:xfrm>
              <a:off x="6572250" y="3017838"/>
              <a:ext cx="196850" cy="265113"/>
            </a:xfrm>
            <a:custGeom>
              <a:avLst/>
              <a:gdLst>
                <a:gd name="T0" fmla="*/ 16 w 52"/>
                <a:gd name="T1" fmla="*/ 67 h 70"/>
                <a:gd name="T2" fmla="*/ 51 w 52"/>
                <a:gd name="T3" fmla="*/ 31 h 70"/>
                <a:gd name="T4" fmla="*/ 26 w 52"/>
                <a:gd name="T5" fmla="*/ 0 h 70"/>
                <a:gd name="T6" fmla="*/ 0 w 52"/>
                <a:gd name="T7" fmla="*/ 27 h 70"/>
                <a:gd name="T8" fmla="*/ 16 w 52"/>
                <a:gd name="T9" fmla="*/ 67 h 70"/>
              </a:gdLst>
              <a:ahLst/>
              <a:cxnLst>
                <a:cxn ang="0">
                  <a:pos x="T0" y="T1"/>
                </a:cxn>
                <a:cxn ang="0">
                  <a:pos x="T2" y="T3"/>
                </a:cxn>
                <a:cxn ang="0">
                  <a:pos x="T4" y="T5"/>
                </a:cxn>
                <a:cxn ang="0">
                  <a:pos x="T6" y="T7"/>
                </a:cxn>
                <a:cxn ang="0">
                  <a:pos x="T8" y="T9"/>
                </a:cxn>
              </a:cxnLst>
              <a:rect l="0" t="0" r="r" b="b"/>
              <a:pathLst>
                <a:path w="52" h="70">
                  <a:moveTo>
                    <a:pt x="16" y="67"/>
                  </a:moveTo>
                  <a:cubicBezTo>
                    <a:pt x="27" y="70"/>
                    <a:pt x="47" y="57"/>
                    <a:pt x="51" y="31"/>
                  </a:cubicBezTo>
                  <a:cubicBezTo>
                    <a:pt x="52" y="14"/>
                    <a:pt x="42" y="1"/>
                    <a:pt x="26" y="0"/>
                  </a:cubicBezTo>
                  <a:cubicBezTo>
                    <a:pt x="14" y="0"/>
                    <a:pt x="1" y="10"/>
                    <a:pt x="0" y="27"/>
                  </a:cubicBezTo>
                  <a:cubicBezTo>
                    <a:pt x="0" y="43"/>
                    <a:pt x="2" y="64"/>
                    <a:pt x="16" y="67"/>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26" name="Freeform 16"/>
            <p:cNvSpPr>
              <a:spLocks/>
            </p:cNvSpPr>
            <p:nvPr/>
          </p:nvSpPr>
          <p:spPr bwMode="auto">
            <a:xfrm>
              <a:off x="6519863" y="3313113"/>
              <a:ext cx="290513" cy="515938"/>
            </a:xfrm>
            <a:custGeom>
              <a:avLst/>
              <a:gdLst>
                <a:gd name="T0" fmla="*/ 76 w 77"/>
                <a:gd name="T1" fmla="*/ 29 h 136"/>
                <a:gd name="T2" fmla="*/ 58 w 77"/>
                <a:gd name="T3" fmla="*/ 0 h 136"/>
                <a:gd name="T4" fmla="*/ 44 w 77"/>
                <a:gd name="T5" fmla="*/ 4 h 136"/>
                <a:gd name="T6" fmla="*/ 15 w 77"/>
                <a:gd name="T7" fmla="*/ 48 h 136"/>
                <a:gd name="T8" fmla="*/ 22 w 77"/>
                <a:gd name="T9" fmla="*/ 10 h 136"/>
                <a:gd name="T10" fmla="*/ 12 w 77"/>
                <a:gd name="T11" fmla="*/ 28 h 136"/>
                <a:gd name="T12" fmla="*/ 0 w 77"/>
                <a:gd name="T13" fmla="*/ 73 h 136"/>
                <a:gd name="T14" fmla="*/ 41 w 77"/>
                <a:gd name="T15" fmla="*/ 136 h 136"/>
                <a:gd name="T16" fmla="*/ 77 w 77"/>
                <a:gd name="T17" fmla="*/ 136 h 136"/>
                <a:gd name="T18" fmla="*/ 76 w 77"/>
                <a:gd name="T19" fmla="*/ 29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136">
                  <a:moveTo>
                    <a:pt x="76" y="29"/>
                  </a:moveTo>
                  <a:cubicBezTo>
                    <a:pt x="73" y="12"/>
                    <a:pt x="64" y="3"/>
                    <a:pt x="58" y="0"/>
                  </a:cubicBezTo>
                  <a:cubicBezTo>
                    <a:pt x="53" y="0"/>
                    <a:pt x="48" y="2"/>
                    <a:pt x="44" y="4"/>
                  </a:cubicBezTo>
                  <a:cubicBezTo>
                    <a:pt x="40" y="7"/>
                    <a:pt x="25" y="28"/>
                    <a:pt x="15" y="48"/>
                  </a:cubicBezTo>
                  <a:cubicBezTo>
                    <a:pt x="15" y="50"/>
                    <a:pt x="24" y="8"/>
                    <a:pt x="22" y="10"/>
                  </a:cubicBezTo>
                  <a:cubicBezTo>
                    <a:pt x="16" y="17"/>
                    <a:pt x="12" y="28"/>
                    <a:pt x="12" y="28"/>
                  </a:cubicBezTo>
                  <a:cubicBezTo>
                    <a:pt x="8" y="44"/>
                    <a:pt x="6" y="44"/>
                    <a:pt x="0" y="73"/>
                  </a:cubicBezTo>
                  <a:cubicBezTo>
                    <a:pt x="41" y="136"/>
                    <a:pt x="41" y="136"/>
                    <a:pt x="41" y="136"/>
                  </a:cubicBezTo>
                  <a:cubicBezTo>
                    <a:pt x="77" y="136"/>
                    <a:pt x="77" y="136"/>
                    <a:pt x="77" y="136"/>
                  </a:cubicBezTo>
                  <a:cubicBezTo>
                    <a:pt x="77" y="82"/>
                    <a:pt x="77" y="55"/>
                    <a:pt x="76" y="29"/>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27" name="Freeform 17"/>
            <p:cNvSpPr>
              <a:spLocks/>
            </p:cNvSpPr>
            <p:nvPr/>
          </p:nvSpPr>
          <p:spPr bwMode="auto">
            <a:xfrm>
              <a:off x="5854700" y="3195638"/>
              <a:ext cx="641350" cy="319088"/>
            </a:xfrm>
            <a:custGeom>
              <a:avLst/>
              <a:gdLst>
                <a:gd name="T0" fmla="*/ 22 w 170"/>
                <a:gd name="T1" fmla="*/ 76 h 84"/>
                <a:gd name="T2" fmla="*/ 30 w 170"/>
                <a:gd name="T3" fmla="*/ 38 h 84"/>
                <a:gd name="T4" fmla="*/ 30 w 170"/>
                <a:gd name="T5" fmla="*/ 38 h 84"/>
                <a:gd name="T6" fmla="*/ 30 w 170"/>
                <a:gd name="T7" fmla="*/ 84 h 84"/>
                <a:gd name="T8" fmla="*/ 101 w 170"/>
                <a:gd name="T9" fmla="*/ 84 h 84"/>
                <a:gd name="T10" fmla="*/ 101 w 170"/>
                <a:gd name="T11" fmla="*/ 42 h 84"/>
                <a:gd name="T12" fmla="*/ 102 w 170"/>
                <a:gd name="T13" fmla="*/ 43 h 84"/>
                <a:gd name="T14" fmla="*/ 111 w 170"/>
                <a:gd name="T15" fmla="*/ 57 h 84"/>
                <a:gd name="T16" fmla="*/ 116 w 170"/>
                <a:gd name="T17" fmla="*/ 62 h 84"/>
                <a:gd name="T18" fmla="*/ 118 w 170"/>
                <a:gd name="T19" fmla="*/ 65 h 84"/>
                <a:gd name="T20" fmla="*/ 120 w 170"/>
                <a:gd name="T21" fmla="*/ 66 h 84"/>
                <a:gd name="T22" fmla="*/ 124 w 170"/>
                <a:gd name="T23" fmla="*/ 68 h 84"/>
                <a:gd name="T24" fmla="*/ 127 w 170"/>
                <a:gd name="T25" fmla="*/ 68 h 84"/>
                <a:gd name="T26" fmla="*/ 133 w 170"/>
                <a:gd name="T27" fmla="*/ 67 h 84"/>
                <a:gd name="T28" fmla="*/ 136 w 170"/>
                <a:gd name="T29" fmla="*/ 65 h 84"/>
                <a:gd name="T30" fmla="*/ 141 w 170"/>
                <a:gd name="T31" fmla="*/ 62 h 84"/>
                <a:gd name="T32" fmla="*/ 149 w 170"/>
                <a:gd name="T33" fmla="*/ 54 h 84"/>
                <a:gd name="T34" fmla="*/ 165 w 170"/>
                <a:gd name="T35" fmla="*/ 37 h 84"/>
                <a:gd name="T36" fmla="*/ 164 w 170"/>
                <a:gd name="T37" fmla="*/ 20 h 84"/>
                <a:gd name="T38" fmla="*/ 147 w 170"/>
                <a:gd name="T39" fmla="*/ 21 h 84"/>
                <a:gd name="T40" fmla="*/ 147 w 170"/>
                <a:gd name="T41" fmla="*/ 21 h 84"/>
                <a:gd name="T42" fmla="*/ 134 w 170"/>
                <a:gd name="T43" fmla="*/ 35 h 84"/>
                <a:gd name="T44" fmla="*/ 129 w 170"/>
                <a:gd name="T45" fmla="*/ 40 h 84"/>
                <a:gd name="T46" fmla="*/ 126 w 170"/>
                <a:gd name="T47" fmla="*/ 35 h 84"/>
                <a:gd name="T48" fmla="*/ 116 w 170"/>
                <a:gd name="T49" fmla="*/ 20 h 84"/>
                <a:gd name="T50" fmla="*/ 112 w 170"/>
                <a:gd name="T51" fmla="*/ 14 h 84"/>
                <a:gd name="T52" fmla="*/ 111 w 170"/>
                <a:gd name="T53" fmla="*/ 13 h 84"/>
                <a:gd name="T54" fmla="*/ 111 w 170"/>
                <a:gd name="T55" fmla="*/ 12 h 84"/>
                <a:gd name="T56" fmla="*/ 109 w 170"/>
                <a:gd name="T57" fmla="*/ 9 h 84"/>
                <a:gd name="T58" fmla="*/ 92 w 170"/>
                <a:gd name="T59" fmla="*/ 2 h 84"/>
                <a:gd name="T60" fmla="*/ 84 w 170"/>
                <a:gd name="T61" fmla="*/ 0 h 84"/>
                <a:gd name="T62" fmla="*/ 84 w 170"/>
                <a:gd name="T63" fmla="*/ 0 h 84"/>
                <a:gd name="T64" fmla="*/ 84 w 170"/>
                <a:gd name="T65" fmla="*/ 0 h 84"/>
                <a:gd name="T66" fmla="*/ 73 w 170"/>
                <a:gd name="T67" fmla="*/ 37 h 84"/>
                <a:gd name="T68" fmla="*/ 69 w 170"/>
                <a:gd name="T69" fmla="*/ 14 h 84"/>
                <a:gd name="T70" fmla="*/ 72 w 170"/>
                <a:gd name="T71" fmla="*/ 7 h 84"/>
                <a:gd name="T72" fmla="*/ 67 w 170"/>
                <a:gd name="T73" fmla="*/ 2 h 84"/>
                <a:gd name="T74" fmla="*/ 64 w 170"/>
                <a:gd name="T75" fmla="*/ 2 h 84"/>
                <a:gd name="T76" fmla="*/ 59 w 170"/>
                <a:gd name="T77" fmla="*/ 7 h 84"/>
                <a:gd name="T78" fmla="*/ 62 w 170"/>
                <a:gd name="T79" fmla="*/ 14 h 84"/>
                <a:gd name="T80" fmla="*/ 58 w 170"/>
                <a:gd name="T81" fmla="*/ 37 h 84"/>
                <a:gd name="T82" fmla="*/ 47 w 170"/>
                <a:gd name="T83" fmla="*/ 0 h 84"/>
                <a:gd name="T84" fmla="*/ 47 w 170"/>
                <a:gd name="T85" fmla="*/ 0 h 84"/>
                <a:gd name="T86" fmla="*/ 47 w 170"/>
                <a:gd name="T87" fmla="*/ 0 h 84"/>
                <a:gd name="T88" fmla="*/ 40 w 170"/>
                <a:gd name="T89" fmla="*/ 2 h 84"/>
                <a:gd name="T90" fmla="*/ 17 w 170"/>
                <a:gd name="T91" fmla="*/ 11 h 84"/>
                <a:gd name="T92" fmla="*/ 0 w 170"/>
                <a:gd name="T93" fmla="*/ 75 h 84"/>
                <a:gd name="T94" fmla="*/ 0 w 170"/>
                <a:gd name="T95" fmla="*/ 84 h 84"/>
                <a:gd name="T96" fmla="*/ 22 w 170"/>
                <a:gd name="T97" fmla="*/ 84 h 84"/>
                <a:gd name="T98" fmla="*/ 22 w 170"/>
                <a:gd name="T99" fmla="*/ 7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0" h="84">
                  <a:moveTo>
                    <a:pt x="22" y="76"/>
                  </a:moveTo>
                  <a:cubicBezTo>
                    <a:pt x="23" y="61"/>
                    <a:pt x="28" y="39"/>
                    <a:pt x="30" y="38"/>
                  </a:cubicBezTo>
                  <a:cubicBezTo>
                    <a:pt x="30" y="38"/>
                    <a:pt x="30" y="38"/>
                    <a:pt x="30" y="38"/>
                  </a:cubicBezTo>
                  <a:cubicBezTo>
                    <a:pt x="30" y="84"/>
                    <a:pt x="30" y="84"/>
                    <a:pt x="30" y="84"/>
                  </a:cubicBezTo>
                  <a:cubicBezTo>
                    <a:pt x="101" y="84"/>
                    <a:pt x="101" y="84"/>
                    <a:pt x="101" y="84"/>
                  </a:cubicBezTo>
                  <a:cubicBezTo>
                    <a:pt x="101" y="42"/>
                    <a:pt x="101" y="42"/>
                    <a:pt x="101" y="42"/>
                  </a:cubicBezTo>
                  <a:cubicBezTo>
                    <a:pt x="102" y="42"/>
                    <a:pt x="102" y="43"/>
                    <a:pt x="102" y="43"/>
                  </a:cubicBezTo>
                  <a:cubicBezTo>
                    <a:pt x="105" y="48"/>
                    <a:pt x="108" y="53"/>
                    <a:pt x="111" y="57"/>
                  </a:cubicBezTo>
                  <a:cubicBezTo>
                    <a:pt x="113" y="59"/>
                    <a:pt x="114" y="60"/>
                    <a:pt x="116" y="62"/>
                  </a:cubicBezTo>
                  <a:cubicBezTo>
                    <a:pt x="116" y="63"/>
                    <a:pt x="117" y="64"/>
                    <a:pt x="118" y="65"/>
                  </a:cubicBezTo>
                  <a:cubicBezTo>
                    <a:pt x="119" y="65"/>
                    <a:pt x="119" y="66"/>
                    <a:pt x="120" y="66"/>
                  </a:cubicBezTo>
                  <a:cubicBezTo>
                    <a:pt x="121" y="67"/>
                    <a:pt x="122" y="67"/>
                    <a:pt x="124" y="68"/>
                  </a:cubicBezTo>
                  <a:cubicBezTo>
                    <a:pt x="125" y="68"/>
                    <a:pt x="126" y="68"/>
                    <a:pt x="127" y="68"/>
                  </a:cubicBezTo>
                  <a:cubicBezTo>
                    <a:pt x="130" y="68"/>
                    <a:pt x="132" y="67"/>
                    <a:pt x="133" y="67"/>
                  </a:cubicBezTo>
                  <a:cubicBezTo>
                    <a:pt x="134" y="66"/>
                    <a:pt x="135" y="66"/>
                    <a:pt x="136" y="65"/>
                  </a:cubicBezTo>
                  <a:cubicBezTo>
                    <a:pt x="138" y="64"/>
                    <a:pt x="140" y="63"/>
                    <a:pt x="141" y="62"/>
                  </a:cubicBezTo>
                  <a:cubicBezTo>
                    <a:pt x="144" y="59"/>
                    <a:pt x="146" y="57"/>
                    <a:pt x="149" y="54"/>
                  </a:cubicBezTo>
                  <a:cubicBezTo>
                    <a:pt x="157" y="46"/>
                    <a:pt x="165" y="37"/>
                    <a:pt x="165" y="37"/>
                  </a:cubicBezTo>
                  <a:cubicBezTo>
                    <a:pt x="170" y="32"/>
                    <a:pt x="169" y="24"/>
                    <a:pt x="164" y="20"/>
                  </a:cubicBezTo>
                  <a:cubicBezTo>
                    <a:pt x="159" y="15"/>
                    <a:pt x="151" y="16"/>
                    <a:pt x="147" y="21"/>
                  </a:cubicBezTo>
                  <a:cubicBezTo>
                    <a:pt x="147" y="21"/>
                    <a:pt x="147" y="21"/>
                    <a:pt x="147" y="21"/>
                  </a:cubicBezTo>
                  <a:cubicBezTo>
                    <a:pt x="146" y="22"/>
                    <a:pt x="141" y="28"/>
                    <a:pt x="134" y="35"/>
                  </a:cubicBezTo>
                  <a:cubicBezTo>
                    <a:pt x="133" y="37"/>
                    <a:pt x="131" y="39"/>
                    <a:pt x="129" y="40"/>
                  </a:cubicBezTo>
                  <a:cubicBezTo>
                    <a:pt x="128" y="39"/>
                    <a:pt x="127" y="37"/>
                    <a:pt x="126" y="35"/>
                  </a:cubicBezTo>
                  <a:cubicBezTo>
                    <a:pt x="122" y="30"/>
                    <a:pt x="118" y="24"/>
                    <a:pt x="116" y="20"/>
                  </a:cubicBezTo>
                  <a:cubicBezTo>
                    <a:pt x="114" y="17"/>
                    <a:pt x="113" y="15"/>
                    <a:pt x="112" y="14"/>
                  </a:cubicBezTo>
                  <a:cubicBezTo>
                    <a:pt x="112" y="13"/>
                    <a:pt x="112" y="13"/>
                    <a:pt x="111" y="13"/>
                  </a:cubicBezTo>
                  <a:cubicBezTo>
                    <a:pt x="111" y="12"/>
                    <a:pt x="111" y="12"/>
                    <a:pt x="111" y="12"/>
                  </a:cubicBezTo>
                  <a:cubicBezTo>
                    <a:pt x="110" y="11"/>
                    <a:pt x="110" y="10"/>
                    <a:pt x="109" y="9"/>
                  </a:cubicBezTo>
                  <a:cubicBezTo>
                    <a:pt x="108" y="8"/>
                    <a:pt x="104" y="5"/>
                    <a:pt x="92" y="2"/>
                  </a:cubicBezTo>
                  <a:cubicBezTo>
                    <a:pt x="89" y="1"/>
                    <a:pt x="86" y="0"/>
                    <a:pt x="84" y="0"/>
                  </a:cubicBezTo>
                  <a:cubicBezTo>
                    <a:pt x="84" y="0"/>
                    <a:pt x="84" y="0"/>
                    <a:pt x="84" y="0"/>
                  </a:cubicBezTo>
                  <a:cubicBezTo>
                    <a:pt x="84" y="0"/>
                    <a:pt x="84" y="0"/>
                    <a:pt x="84" y="0"/>
                  </a:cubicBezTo>
                  <a:cubicBezTo>
                    <a:pt x="83" y="5"/>
                    <a:pt x="81" y="20"/>
                    <a:pt x="73" y="37"/>
                  </a:cubicBezTo>
                  <a:cubicBezTo>
                    <a:pt x="71" y="25"/>
                    <a:pt x="69" y="15"/>
                    <a:pt x="69" y="14"/>
                  </a:cubicBezTo>
                  <a:cubicBezTo>
                    <a:pt x="72" y="7"/>
                    <a:pt x="72" y="7"/>
                    <a:pt x="72" y="7"/>
                  </a:cubicBezTo>
                  <a:cubicBezTo>
                    <a:pt x="67" y="2"/>
                    <a:pt x="67" y="2"/>
                    <a:pt x="67" y="2"/>
                  </a:cubicBezTo>
                  <a:cubicBezTo>
                    <a:pt x="64" y="2"/>
                    <a:pt x="64" y="2"/>
                    <a:pt x="64" y="2"/>
                  </a:cubicBezTo>
                  <a:cubicBezTo>
                    <a:pt x="59" y="7"/>
                    <a:pt x="59" y="7"/>
                    <a:pt x="59" y="7"/>
                  </a:cubicBezTo>
                  <a:cubicBezTo>
                    <a:pt x="62" y="14"/>
                    <a:pt x="62" y="14"/>
                    <a:pt x="62" y="14"/>
                  </a:cubicBezTo>
                  <a:cubicBezTo>
                    <a:pt x="62" y="15"/>
                    <a:pt x="60" y="25"/>
                    <a:pt x="58" y="37"/>
                  </a:cubicBezTo>
                  <a:cubicBezTo>
                    <a:pt x="50" y="20"/>
                    <a:pt x="48" y="5"/>
                    <a:pt x="47" y="0"/>
                  </a:cubicBezTo>
                  <a:cubicBezTo>
                    <a:pt x="47" y="0"/>
                    <a:pt x="47" y="0"/>
                    <a:pt x="47" y="0"/>
                  </a:cubicBezTo>
                  <a:cubicBezTo>
                    <a:pt x="47" y="0"/>
                    <a:pt x="47" y="0"/>
                    <a:pt x="47" y="0"/>
                  </a:cubicBezTo>
                  <a:cubicBezTo>
                    <a:pt x="45" y="0"/>
                    <a:pt x="43" y="1"/>
                    <a:pt x="40" y="2"/>
                  </a:cubicBezTo>
                  <a:cubicBezTo>
                    <a:pt x="33" y="4"/>
                    <a:pt x="23" y="8"/>
                    <a:pt x="17" y="11"/>
                  </a:cubicBezTo>
                  <a:cubicBezTo>
                    <a:pt x="14" y="14"/>
                    <a:pt x="3" y="29"/>
                    <a:pt x="0" y="75"/>
                  </a:cubicBezTo>
                  <a:cubicBezTo>
                    <a:pt x="0" y="78"/>
                    <a:pt x="0" y="81"/>
                    <a:pt x="0" y="84"/>
                  </a:cubicBezTo>
                  <a:cubicBezTo>
                    <a:pt x="22" y="84"/>
                    <a:pt x="22" y="84"/>
                    <a:pt x="22" y="84"/>
                  </a:cubicBezTo>
                  <a:cubicBezTo>
                    <a:pt x="22" y="81"/>
                    <a:pt x="22" y="79"/>
                    <a:pt x="22" y="76"/>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28" name="Freeform 18"/>
            <p:cNvSpPr>
              <a:spLocks/>
            </p:cNvSpPr>
            <p:nvPr/>
          </p:nvSpPr>
          <p:spPr bwMode="auto">
            <a:xfrm>
              <a:off x="5978525" y="2911475"/>
              <a:ext cx="246063" cy="269875"/>
            </a:xfrm>
            <a:custGeom>
              <a:avLst/>
              <a:gdLst>
                <a:gd name="T0" fmla="*/ 7 w 65"/>
                <a:gd name="T1" fmla="*/ 46 h 71"/>
                <a:gd name="T2" fmla="*/ 33 w 65"/>
                <a:gd name="T3" fmla="*/ 71 h 71"/>
                <a:gd name="T4" fmla="*/ 59 w 65"/>
                <a:gd name="T5" fmla="*/ 46 h 71"/>
                <a:gd name="T6" fmla="*/ 64 w 65"/>
                <a:gd name="T7" fmla="*/ 34 h 71"/>
                <a:gd name="T8" fmla="*/ 60 w 65"/>
                <a:gd name="T9" fmla="*/ 29 h 71"/>
                <a:gd name="T10" fmla="*/ 33 w 65"/>
                <a:gd name="T11" fmla="*/ 0 h 71"/>
                <a:gd name="T12" fmla="*/ 5 w 65"/>
                <a:gd name="T13" fmla="*/ 29 h 71"/>
                <a:gd name="T14" fmla="*/ 1 w 65"/>
                <a:gd name="T15" fmla="*/ 34 h 71"/>
                <a:gd name="T16" fmla="*/ 7 w 65"/>
                <a:gd name="T17" fmla="*/ 4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71">
                  <a:moveTo>
                    <a:pt x="7" y="46"/>
                  </a:moveTo>
                  <a:cubicBezTo>
                    <a:pt x="11" y="59"/>
                    <a:pt x="19" y="71"/>
                    <a:pt x="33" y="71"/>
                  </a:cubicBezTo>
                  <a:cubicBezTo>
                    <a:pt x="47" y="71"/>
                    <a:pt x="55" y="59"/>
                    <a:pt x="59" y="46"/>
                  </a:cubicBezTo>
                  <a:cubicBezTo>
                    <a:pt x="62" y="44"/>
                    <a:pt x="65" y="38"/>
                    <a:pt x="64" y="34"/>
                  </a:cubicBezTo>
                  <a:cubicBezTo>
                    <a:pt x="64" y="31"/>
                    <a:pt x="63" y="30"/>
                    <a:pt x="60" y="29"/>
                  </a:cubicBezTo>
                  <a:cubicBezTo>
                    <a:pt x="60" y="13"/>
                    <a:pt x="49" y="0"/>
                    <a:pt x="33" y="0"/>
                  </a:cubicBezTo>
                  <a:cubicBezTo>
                    <a:pt x="17" y="0"/>
                    <a:pt x="6" y="13"/>
                    <a:pt x="5" y="29"/>
                  </a:cubicBezTo>
                  <a:cubicBezTo>
                    <a:pt x="3" y="30"/>
                    <a:pt x="1" y="31"/>
                    <a:pt x="1" y="34"/>
                  </a:cubicBezTo>
                  <a:cubicBezTo>
                    <a:pt x="0" y="39"/>
                    <a:pt x="3" y="45"/>
                    <a:pt x="7" y="46"/>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29" name="Freeform 19"/>
            <p:cNvSpPr>
              <a:spLocks/>
            </p:cNvSpPr>
            <p:nvPr/>
          </p:nvSpPr>
          <p:spPr bwMode="auto">
            <a:xfrm>
              <a:off x="5524500" y="3536950"/>
              <a:ext cx="1143000" cy="409575"/>
            </a:xfrm>
            <a:custGeom>
              <a:avLst/>
              <a:gdLst>
                <a:gd name="T0" fmla="*/ 232 w 302"/>
                <a:gd name="T1" fmla="*/ 0 h 108"/>
                <a:gd name="T2" fmla="*/ 235 w 302"/>
                <a:gd name="T3" fmla="*/ 3 h 108"/>
                <a:gd name="T4" fmla="*/ 286 w 302"/>
                <a:gd name="T5" fmla="*/ 88 h 108"/>
                <a:gd name="T6" fmla="*/ 286 w 302"/>
                <a:gd name="T7" fmla="*/ 90 h 108"/>
                <a:gd name="T8" fmla="*/ 16 w 302"/>
                <a:gd name="T9" fmla="*/ 89 h 108"/>
                <a:gd name="T10" fmla="*/ 16 w 302"/>
                <a:gd name="T11" fmla="*/ 88 h 108"/>
                <a:gd name="T12" fmla="*/ 69 w 302"/>
                <a:gd name="T13" fmla="*/ 2 h 108"/>
                <a:gd name="T14" fmla="*/ 71 w 302"/>
                <a:gd name="T15" fmla="*/ 0 h 108"/>
                <a:gd name="T16" fmla="*/ 59 w 302"/>
                <a:gd name="T17" fmla="*/ 0 h 108"/>
                <a:gd name="T18" fmla="*/ 0 w 302"/>
                <a:gd name="T19" fmla="*/ 92 h 108"/>
                <a:gd name="T20" fmla="*/ 0 w 302"/>
                <a:gd name="T21" fmla="*/ 108 h 108"/>
                <a:gd name="T22" fmla="*/ 1 w 302"/>
                <a:gd name="T23" fmla="*/ 108 h 108"/>
                <a:gd name="T24" fmla="*/ 302 w 302"/>
                <a:gd name="T25" fmla="*/ 108 h 108"/>
                <a:gd name="T26" fmla="*/ 302 w 302"/>
                <a:gd name="T27" fmla="*/ 108 h 108"/>
                <a:gd name="T28" fmla="*/ 302 w 302"/>
                <a:gd name="T29" fmla="*/ 91 h 108"/>
                <a:gd name="T30" fmla="*/ 244 w 302"/>
                <a:gd name="T31" fmla="*/ 0 h 108"/>
                <a:gd name="T32" fmla="*/ 232 w 302"/>
                <a:gd name="T33"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2" h="108">
                  <a:moveTo>
                    <a:pt x="232" y="0"/>
                  </a:moveTo>
                  <a:cubicBezTo>
                    <a:pt x="233" y="1"/>
                    <a:pt x="234" y="1"/>
                    <a:pt x="235" y="3"/>
                  </a:cubicBezTo>
                  <a:cubicBezTo>
                    <a:pt x="286" y="88"/>
                    <a:pt x="286" y="88"/>
                    <a:pt x="286" y="88"/>
                  </a:cubicBezTo>
                  <a:cubicBezTo>
                    <a:pt x="286" y="89"/>
                    <a:pt x="286" y="89"/>
                    <a:pt x="286" y="90"/>
                  </a:cubicBezTo>
                  <a:cubicBezTo>
                    <a:pt x="16" y="89"/>
                    <a:pt x="16" y="89"/>
                    <a:pt x="16" y="89"/>
                  </a:cubicBezTo>
                  <a:cubicBezTo>
                    <a:pt x="16" y="89"/>
                    <a:pt x="16" y="89"/>
                    <a:pt x="16" y="88"/>
                  </a:cubicBezTo>
                  <a:cubicBezTo>
                    <a:pt x="69" y="2"/>
                    <a:pt x="69" y="2"/>
                    <a:pt x="69" y="2"/>
                  </a:cubicBezTo>
                  <a:cubicBezTo>
                    <a:pt x="69" y="1"/>
                    <a:pt x="70" y="1"/>
                    <a:pt x="71" y="0"/>
                  </a:cubicBezTo>
                  <a:cubicBezTo>
                    <a:pt x="59" y="0"/>
                    <a:pt x="59" y="0"/>
                    <a:pt x="59" y="0"/>
                  </a:cubicBezTo>
                  <a:cubicBezTo>
                    <a:pt x="0" y="92"/>
                    <a:pt x="0" y="92"/>
                    <a:pt x="0" y="92"/>
                  </a:cubicBezTo>
                  <a:cubicBezTo>
                    <a:pt x="0" y="108"/>
                    <a:pt x="0" y="108"/>
                    <a:pt x="0" y="108"/>
                  </a:cubicBezTo>
                  <a:cubicBezTo>
                    <a:pt x="0" y="108"/>
                    <a:pt x="1" y="108"/>
                    <a:pt x="1" y="108"/>
                  </a:cubicBezTo>
                  <a:cubicBezTo>
                    <a:pt x="302" y="108"/>
                    <a:pt x="302" y="108"/>
                    <a:pt x="302" y="108"/>
                  </a:cubicBezTo>
                  <a:cubicBezTo>
                    <a:pt x="302" y="108"/>
                    <a:pt x="302" y="108"/>
                    <a:pt x="302" y="108"/>
                  </a:cubicBezTo>
                  <a:cubicBezTo>
                    <a:pt x="302" y="91"/>
                    <a:pt x="302" y="91"/>
                    <a:pt x="302" y="91"/>
                  </a:cubicBezTo>
                  <a:cubicBezTo>
                    <a:pt x="244" y="0"/>
                    <a:pt x="244" y="0"/>
                    <a:pt x="244" y="0"/>
                  </a:cubicBezTo>
                  <a:lnTo>
                    <a:pt x="232" y="0"/>
                  </a:ln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grpSp>
      <p:sp>
        <p:nvSpPr>
          <p:cNvPr id="30" name="泪滴形 29"/>
          <p:cNvSpPr/>
          <p:nvPr/>
        </p:nvSpPr>
        <p:spPr>
          <a:xfrm rot="13500000" flipV="1">
            <a:off x="7975128" y="3754649"/>
            <a:ext cx="1546119" cy="1467749"/>
          </a:xfrm>
          <a:prstGeom prst="teardrop">
            <a:avLst>
              <a:gd name="adj" fmla="val 109259"/>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grpSp>
        <p:nvGrpSpPr>
          <p:cNvPr id="31" name="组合 30"/>
          <p:cNvGrpSpPr/>
          <p:nvPr/>
        </p:nvGrpSpPr>
        <p:grpSpPr>
          <a:xfrm>
            <a:off x="8227766" y="3937692"/>
            <a:ext cx="832143" cy="977428"/>
            <a:chOff x="5298077" y="2578665"/>
            <a:chExt cx="1296988" cy="1446213"/>
          </a:xfrm>
          <a:solidFill>
            <a:schemeClr val="bg1"/>
          </a:solidFill>
        </p:grpSpPr>
        <p:sp>
          <p:nvSpPr>
            <p:cNvPr id="32" name="Freeform 23"/>
            <p:cNvSpPr>
              <a:spLocks/>
            </p:cNvSpPr>
            <p:nvPr/>
          </p:nvSpPr>
          <p:spPr bwMode="auto">
            <a:xfrm>
              <a:off x="5834652" y="2578665"/>
              <a:ext cx="514350" cy="601663"/>
            </a:xfrm>
            <a:custGeom>
              <a:avLst/>
              <a:gdLst>
                <a:gd name="T0" fmla="*/ 15 w 136"/>
                <a:gd name="T1" fmla="*/ 103 h 159"/>
                <a:gd name="T2" fmla="*/ 69 w 136"/>
                <a:gd name="T3" fmla="*/ 159 h 159"/>
                <a:gd name="T4" fmla="*/ 123 w 136"/>
                <a:gd name="T5" fmla="*/ 103 h 159"/>
                <a:gd name="T6" fmla="*/ 135 w 136"/>
                <a:gd name="T7" fmla="*/ 77 h 159"/>
                <a:gd name="T8" fmla="*/ 127 w 136"/>
                <a:gd name="T9" fmla="*/ 66 h 159"/>
                <a:gd name="T10" fmla="*/ 69 w 136"/>
                <a:gd name="T11" fmla="*/ 0 h 159"/>
                <a:gd name="T12" fmla="*/ 11 w 136"/>
                <a:gd name="T13" fmla="*/ 65 h 159"/>
                <a:gd name="T14" fmla="*/ 1 w 136"/>
                <a:gd name="T15" fmla="*/ 77 h 159"/>
                <a:gd name="T16" fmla="*/ 15 w 136"/>
                <a:gd name="T17" fmla="*/ 10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59">
                  <a:moveTo>
                    <a:pt x="15" y="103"/>
                  </a:moveTo>
                  <a:cubicBezTo>
                    <a:pt x="22" y="133"/>
                    <a:pt x="40" y="159"/>
                    <a:pt x="69" y="159"/>
                  </a:cubicBezTo>
                  <a:cubicBezTo>
                    <a:pt x="98" y="159"/>
                    <a:pt x="115" y="132"/>
                    <a:pt x="123" y="103"/>
                  </a:cubicBezTo>
                  <a:cubicBezTo>
                    <a:pt x="131" y="99"/>
                    <a:pt x="136" y="86"/>
                    <a:pt x="135" y="77"/>
                  </a:cubicBezTo>
                  <a:cubicBezTo>
                    <a:pt x="134" y="71"/>
                    <a:pt x="131" y="67"/>
                    <a:pt x="127" y="66"/>
                  </a:cubicBezTo>
                  <a:cubicBezTo>
                    <a:pt x="125" y="29"/>
                    <a:pt x="103" y="0"/>
                    <a:pt x="69" y="0"/>
                  </a:cubicBezTo>
                  <a:cubicBezTo>
                    <a:pt x="35" y="0"/>
                    <a:pt x="13" y="29"/>
                    <a:pt x="11" y="65"/>
                  </a:cubicBezTo>
                  <a:cubicBezTo>
                    <a:pt x="6" y="67"/>
                    <a:pt x="2" y="70"/>
                    <a:pt x="1" y="77"/>
                  </a:cubicBezTo>
                  <a:cubicBezTo>
                    <a:pt x="0" y="87"/>
                    <a:pt x="6" y="101"/>
                    <a:pt x="15" y="103"/>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33" name="Freeform 24"/>
            <p:cNvSpPr>
              <a:spLocks/>
            </p:cNvSpPr>
            <p:nvPr/>
          </p:nvSpPr>
          <p:spPr bwMode="auto">
            <a:xfrm>
              <a:off x="5588589" y="3339078"/>
              <a:ext cx="196850" cy="336550"/>
            </a:xfrm>
            <a:custGeom>
              <a:avLst/>
              <a:gdLst>
                <a:gd name="T0" fmla="*/ 18 w 52"/>
                <a:gd name="T1" fmla="*/ 0 h 89"/>
                <a:gd name="T2" fmla="*/ 1 w 52"/>
                <a:gd name="T3" fmla="*/ 53 h 89"/>
                <a:gd name="T4" fmla="*/ 0 w 52"/>
                <a:gd name="T5" fmla="*/ 89 h 89"/>
                <a:gd name="T6" fmla="*/ 5 w 52"/>
                <a:gd name="T7" fmla="*/ 89 h 89"/>
                <a:gd name="T8" fmla="*/ 29 w 52"/>
                <a:gd name="T9" fmla="*/ 82 h 89"/>
                <a:gd name="T10" fmla="*/ 49 w 52"/>
                <a:gd name="T11" fmla="*/ 53 h 89"/>
                <a:gd name="T12" fmla="*/ 43 w 52"/>
                <a:gd name="T13" fmla="*/ 19 h 89"/>
                <a:gd name="T14" fmla="*/ 18 w 52"/>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89">
                  <a:moveTo>
                    <a:pt x="18" y="0"/>
                  </a:moveTo>
                  <a:cubicBezTo>
                    <a:pt x="11" y="7"/>
                    <a:pt x="3" y="22"/>
                    <a:pt x="1" y="53"/>
                  </a:cubicBezTo>
                  <a:cubicBezTo>
                    <a:pt x="1" y="55"/>
                    <a:pt x="0" y="71"/>
                    <a:pt x="0" y="89"/>
                  </a:cubicBezTo>
                  <a:cubicBezTo>
                    <a:pt x="2" y="89"/>
                    <a:pt x="3" y="89"/>
                    <a:pt x="5" y="89"/>
                  </a:cubicBezTo>
                  <a:cubicBezTo>
                    <a:pt x="13" y="89"/>
                    <a:pt x="22" y="87"/>
                    <a:pt x="29" y="82"/>
                  </a:cubicBezTo>
                  <a:cubicBezTo>
                    <a:pt x="39" y="75"/>
                    <a:pt x="46" y="65"/>
                    <a:pt x="49" y="53"/>
                  </a:cubicBezTo>
                  <a:cubicBezTo>
                    <a:pt x="52" y="41"/>
                    <a:pt x="50" y="29"/>
                    <a:pt x="43" y="19"/>
                  </a:cubicBezTo>
                  <a:cubicBezTo>
                    <a:pt x="37" y="9"/>
                    <a:pt x="28" y="3"/>
                    <a:pt x="18" y="0"/>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34" name="Freeform 25"/>
            <p:cNvSpPr>
              <a:spLocks/>
            </p:cNvSpPr>
            <p:nvPr/>
          </p:nvSpPr>
          <p:spPr bwMode="auto">
            <a:xfrm>
              <a:off x="5831477" y="3218428"/>
              <a:ext cx="763588" cy="593725"/>
            </a:xfrm>
            <a:custGeom>
              <a:avLst/>
              <a:gdLst>
                <a:gd name="T0" fmla="*/ 201 w 202"/>
                <a:gd name="T1" fmla="*/ 85 h 157"/>
                <a:gd name="T2" fmla="*/ 179 w 202"/>
                <a:gd name="T3" fmla="*/ 26 h 157"/>
                <a:gd name="T4" fmla="*/ 112 w 202"/>
                <a:gd name="T5" fmla="*/ 0 h 157"/>
                <a:gd name="T6" fmla="*/ 111 w 202"/>
                <a:gd name="T7" fmla="*/ 0 h 157"/>
                <a:gd name="T8" fmla="*/ 110 w 202"/>
                <a:gd name="T9" fmla="*/ 0 h 157"/>
                <a:gd name="T10" fmla="*/ 89 w 202"/>
                <a:gd name="T11" fmla="*/ 100 h 157"/>
                <a:gd name="T12" fmla="*/ 77 w 202"/>
                <a:gd name="T13" fmla="*/ 32 h 157"/>
                <a:gd name="T14" fmla="*/ 84 w 202"/>
                <a:gd name="T15" fmla="*/ 16 h 157"/>
                <a:gd name="T16" fmla="*/ 73 w 202"/>
                <a:gd name="T17" fmla="*/ 5 h 157"/>
                <a:gd name="T18" fmla="*/ 70 w 202"/>
                <a:gd name="T19" fmla="*/ 5 h 157"/>
                <a:gd name="T20" fmla="*/ 69 w 202"/>
                <a:gd name="T21" fmla="*/ 5 h 157"/>
                <a:gd name="T22" fmla="*/ 65 w 202"/>
                <a:gd name="T23" fmla="*/ 5 h 157"/>
                <a:gd name="T24" fmla="*/ 54 w 202"/>
                <a:gd name="T25" fmla="*/ 16 h 157"/>
                <a:gd name="T26" fmla="*/ 61 w 202"/>
                <a:gd name="T27" fmla="*/ 32 h 157"/>
                <a:gd name="T28" fmla="*/ 49 w 202"/>
                <a:gd name="T29" fmla="*/ 100 h 157"/>
                <a:gd name="T30" fmla="*/ 28 w 202"/>
                <a:gd name="T31" fmla="*/ 0 h 157"/>
                <a:gd name="T32" fmla="*/ 28 w 202"/>
                <a:gd name="T33" fmla="*/ 0 h 157"/>
                <a:gd name="T34" fmla="*/ 26 w 202"/>
                <a:gd name="T35" fmla="*/ 0 h 157"/>
                <a:gd name="T36" fmla="*/ 0 w 202"/>
                <a:gd name="T37" fmla="*/ 9 h 157"/>
                <a:gd name="T38" fmla="*/ 16 w 202"/>
                <a:gd name="T39" fmla="*/ 28 h 157"/>
                <a:gd name="T40" fmla="*/ 28 w 202"/>
                <a:gd name="T41" fmla="*/ 95 h 157"/>
                <a:gd name="T42" fmla="*/ 6 w 202"/>
                <a:gd name="T43" fmla="*/ 135 h 157"/>
                <a:gd name="T44" fmla="*/ 20 w 202"/>
                <a:gd name="T45" fmla="*/ 156 h 157"/>
                <a:gd name="T46" fmla="*/ 69 w 202"/>
                <a:gd name="T47" fmla="*/ 157 h 157"/>
                <a:gd name="T48" fmla="*/ 148 w 202"/>
                <a:gd name="T49" fmla="*/ 155 h 157"/>
                <a:gd name="T50" fmla="*/ 148 w 202"/>
                <a:gd name="T51" fmla="*/ 79 h 157"/>
                <a:gd name="T52" fmla="*/ 153 w 202"/>
                <a:gd name="T53" fmla="*/ 100 h 157"/>
                <a:gd name="T54" fmla="*/ 154 w 202"/>
                <a:gd name="T55" fmla="*/ 154 h 157"/>
                <a:gd name="T56" fmla="*/ 202 w 202"/>
                <a:gd name="T57" fmla="*/ 149 h 157"/>
                <a:gd name="T58" fmla="*/ 201 w 202"/>
                <a:gd name="T59" fmla="*/ 85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2" h="157">
                  <a:moveTo>
                    <a:pt x="201" y="85"/>
                  </a:moveTo>
                  <a:cubicBezTo>
                    <a:pt x="198" y="45"/>
                    <a:pt x="186" y="33"/>
                    <a:pt x="179" y="26"/>
                  </a:cubicBezTo>
                  <a:cubicBezTo>
                    <a:pt x="161" y="16"/>
                    <a:pt x="125" y="5"/>
                    <a:pt x="112" y="0"/>
                  </a:cubicBezTo>
                  <a:cubicBezTo>
                    <a:pt x="111" y="0"/>
                    <a:pt x="111" y="0"/>
                    <a:pt x="111" y="0"/>
                  </a:cubicBezTo>
                  <a:cubicBezTo>
                    <a:pt x="110" y="0"/>
                    <a:pt x="110" y="0"/>
                    <a:pt x="110" y="0"/>
                  </a:cubicBezTo>
                  <a:cubicBezTo>
                    <a:pt x="109" y="14"/>
                    <a:pt x="89" y="100"/>
                    <a:pt x="89" y="100"/>
                  </a:cubicBezTo>
                  <a:cubicBezTo>
                    <a:pt x="77" y="32"/>
                    <a:pt x="77" y="32"/>
                    <a:pt x="77" y="32"/>
                  </a:cubicBezTo>
                  <a:cubicBezTo>
                    <a:pt x="84" y="16"/>
                    <a:pt x="84" y="16"/>
                    <a:pt x="84" y="16"/>
                  </a:cubicBezTo>
                  <a:cubicBezTo>
                    <a:pt x="73" y="5"/>
                    <a:pt x="73" y="5"/>
                    <a:pt x="73" y="5"/>
                  </a:cubicBezTo>
                  <a:cubicBezTo>
                    <a:pt x="70" y="5"/>
                    <a:pt x="70" y="5"/>
                    <a:pt x="70" y="5"/>
                  </a:cubicBezTo>
                  <a:cubicBezTo>
                    <a:pt x="69" y="5"/>
                    <a:pt x="69" y="5"/>
                    <a:pt x="69" y="5"/>
                  </a:cubicBezTo>
                  <a:cubicBezTo>
                    <a:pt x="65" y="5"/>
                    <a:pt x="65" y="5"/>
                    <a:pt x="65" y="5"/>
                  </a:cubicBezTo>
                  <a:cubicBezTo>
                    <a:pt x="54" y="16"/>
                    <a:pt x="54" y="16"/>
                    <a:pt x="54" y="16"/>
                  </a:cubicBezTo>
                  <a:cubicBezTo>
                    <a:pt x="61" y="32"/>
                    <a:pt x="61" y="32"/>
                    <a:pt x="61" y="32"/>
                  </a:cubicBezTo>
                  <a:cubicBezTo>
                    <a:pt x="49" y="100"/>
                    <a:pt x="49" y="100"/>
                    <a:pt x="49" y="100"/>
                  </a:cubicBezTo>
                  <a:cubicBezTo>
                    <a:pt x="49" y="100"/>
                    <a:pt x="29" y="14"/>
                    <a:pt x="28" y="0"/>
                  </a:cubicBezTo>
                  <a:cubicBezTo>
                    <a:pt x="28" y="0"/>
                    <a:pt x="28" y="0"/>
                    <a:pt x="28" y="0"/>
                  </a:cubicBezTo>
                  <a:cubicBezTo>
                    <a:pt x="27" y="0"/>
                    <a:pt x="27" y="0"/>
                    <a:pt x="26" y="0"/>
                  </a:cubicBezTo>
                  <a:cubicBezTo>
                    <a:pt x="21" y="2"/>
                    <a:pt x="11" y="5"/>
                    <a:pt x="0" y="9"/>
                  </a:cubicBezTo>
                  <a:cubicBezTo>
                    <a:pt x="6" y="14"/>
                    <a:pt x="12" y="21"/>
                    <a:pt x="16" y="28"/>
                  </a:cubicBezTo>
                  <a:cubicBezTo>
                    <a:pt x="29" y="48"/>
                    <a:pt x="33" y="72"/>
                    <a:pt x="28" y="95"/>
                  </a:cubicBezTo>
                  <a:cubicBezTo>
                    <a:pt x="24" y="110"/>
                    <a:pt x="17" y="124"/>
                    <a:pt x="6" y="135"/>
                  </a:cubicBezTo>
                  <a:cubicBezTo>
                    <a:pt x="20" y="156"/>
                    <a:pt x="20" y="156"/>
                    <a:pt x="20" y="156"/>
                  </a:cubicBezTo>
                  <a:cubicBezTo>
                    <a:pt x="36" y="157"/>
                    <a:pt x="53" y="157"/>
                    <a:pt x="69" y="157"/>
                  </a:cubicBezTo>
                  <a:cubicBezTo>
                    <a:pt x="95" y="157"/>
                    <a:pt x="124" y="156"/>
                    <a:pt x="148" y="155"/>
                  </a:cubicBezTo>
                  <a:cubicBezTo>
                    <a:pt x="148" y="79"/>
                    <a:pt x="148" y="79"/>
                    <a:pt x="148" y="79"/>
                  </a:cubicBezTo>
                  <a:cubicBezTo>
                    <a:pt x="151" y="84"/>
                    <a:pt x="153" y="91"/>
                    <a:pt x="153" y="100"/>
                  </a:cubicBezTo>
                  <a:cubicBezTo>
                    <a:pt x="153" y="106"/>
                    <a:pt x="153" y="135"/>
                    <a:pt x="154" y="154"/>
                  </a:cubicBezTo>
                  <a:cubicBezTo>
                    <a:pt x="171" y="152"/>
                    <a:pt x="186" y="151"/>
                    <a:pt x="202" y="149"/>
                  </a:cubicBezTo>
                  <a:cubicBezTo>
                    <a:pt x="202" y="123"/>
                    <a:pt x="202" y="89"/>
                    <a:pt x="201" y="85"/>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35" name="Freeform 26"/>
            <p:cNvSpPr>
              <a:spLocks noEditPoints="1"/>
            </p:cNvSpPr>
            <p:nvPr/>
          </p:nvSpPr>
          <p:spPr bwMode="auto">
            <a:xfrm>
              <a:off x="5298077" y="3196203"/>
              <a:ext cx="658813" cy="828675"/>
            </a:xfrm>
            <a:custGeom>
              <a:avLst/>
              <a:gdLst>
                <a:gd name="T0" fmla="*/ 134 w 174"/>
                <a:gd name="T1" fmla="*/ 140 h 219"/>
                <a:gd name="T2" fmla="*/ 158 w 174"/>
                <a:gd name="T3" fmla="*/ 99 h 219"/>
                <a:gd name="T4" fmla="*/ 148 w 174"/>
                <a:gd name="T5" fmla="*/ 39 h 219"/>
                <a:gd name="T6" fmla="*/ 99 w 174"/>
                <a:gd name="T7" fmla="*/ 5 h 219"/>
                <a:gd name="T8" fmla="*/ 40 w 174"/>
                <a:gd name="T9" fmla="*/ 15 h 219"/>
                <a:gd name="T10" fmla="*/ 5 w 174"/>
                <a:gd name="T11" fmla="*/ 64 h 219"/>
                <a:gd name="T12" fmla="*/ 15 w 174"/>
                <a:gd name="T13" fmla="*/ 123 h 219"/>
                <a:gd name="T14" fmla="*/ 64 w 174"/>
                <a:gd name="T15" fmla="*/ 158 h 219"/>
                <a:gd name="T16" fmla="*/ 112 w 174"/>
                <a:gd name="T17" fmla="*/ 154 h 219"/>
                <a:gd name="T18" fmla="*/ 148 w 174"/>
                <a:gd name="T19" fmla="*/ 211 h 219"/>
                <a:gd name="T20" fmla="*/ 166 w 174"/>
                <a:gd name="T21" fmla="*/ 215 h 219"/>
                <a:gd name="T22" fmla="*/ 170 w 174"/>
                <a:gd name="T23" fmla="*/ 197 h 219"/>
                <a:gd name="T24" fmla="*/ 134 w 174"/>
                <a:gd name="T25" fmla="*/ 140 h 219"/>
                <a:gd name="T26" fmla="*/ 112 w 174"/>
                <a:gd name="T27" fmla="*/ 129 h 219"/>
                <a:gd name="T28" fmla="*/ 69 w 174"/>
                <a:gd name="T29" fmla="*/ 136 h 219"/>
                <a:gd name="T30" fmla="*/ 34 w 174"/>
                <a:gd name="T31" fmla="*/ 111 h 219"/>
                <a:gd name="T32" fmla="*/ 27 w 174"/>
                <a:gd name="T33" fmla="*/ 69 h 219"/>
                <a:gd name="T34" fmla="*/ 52 w 174"/>
                <a:gd name="T35" fmla="*/ 34 h 219"/>
                <a:gd name="T36" fmla="*/ 94 w 174"/>
                <a:gd name="T37" fmla="*/ 26 h 219"/>
                <a:gd name="T38" fmla="*/ 129 w 174"/>
                <a:gd name="T39" fmla="*/ 51 h 219"/>
                <a:gd name="T40" fmla="*/ 136 w 174"/>
                <a:gd name="T41" fmla="*/ 94 h 219"/>
                <a:gd name="T42" fmla="*/ 112 w 174"/>
                <a:gd name="T43" fmla="*/ 12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4" h="219">
                  <a:moveTo>
                    <a:pt x="134" y="140"/>
                  </a:moveTo>
                  <a:cubicBezTo>
                    <a:pt x="147" y="129"/>
                    <a:pt x="155" y="114"/>
                    <a:pt x="158" y="99"/>
                  </a:cubicBezTo>
                  <a:cubicBezTo>
                    <a:pt x="163" y="79"/>
                    <a:pt x="160" y="58"/>
                    <a:pt x="148" y="39"/>
                  </a:cubicBezTo>
                  <a:cubicBezTo>
                    <a:pt x="137" y="21"/>
                    <a:pt x="119" y="9"/>
                    <a:pt x="99" y="5"/>
                  </a:cubicBezTo>
                  <a:cubicBezTo>
                    <a:pt x="79" y="0"/>
                    <a:pt x="58" y="3"/>
                    <a:pt x="40" y="15"/>
                  </a:cubicBezTo>
                  <a:cubicBezTo>
                    <a:pt x="21" y="26"/>
                    <a:pt x="9" y="44"/>
                    <a:pt x="5" y="64"/>
                  </a:cubicBezTo>
                  <a:cubicBezTo>
                    <a:pt x="0" y="84"/>
                    <a:pt x="4" y="105"/>
                    <a:pt x="15" y="123"/>
                  </a:cubicBezTo>
                  <a:cubicBezTo>
                    <a:pt x="27" y="142"/>
                    <a:pt x="45" y="154"/>
                    <a:pt x="64" y="158"/>
                  </a:cubicBezTo>
                  <a:cubicBezTo>
                    <a:pt x="80" y="162"/>
                    <a:pt x="97" y="160"/>
                    <a:pt x="112" y="154"/>
                  </a:cubicBezTo>
                  <a:cubicBezTo>
                    <a:pt x="148" y="211"/>
                    <a:pt x="148" y="211"/>
                    <a:pt x="148" y="211"/>
                  </a:cubicBezTo>
                  <a:cubicBezTo>
                    <a:pt x="152" y="217"/>
                    <a:pt x="160" y="219"/>
                    <a:pt x="166" y="215"/>
                  </a:cubicBezTo>
                  <a:cubicBezTo>
                    <a:pt x="172" y="211"/>
                    <a:pt x="174" y="203"/>
                    <a:pt x="170" y="197"/>
                  </a:cubicBezTo>
                  <a:lnTo>
                    <a:pt x="134" y="140"/>
                  </a:lnTo>
                  <a:close/>
                  <a:moveTo>
                    <a:pt x="112" y="129"/>
                  </a:moveTo>
                  <a:cubicBezTo>
                    <a:pt x="98" y="137"/>
                    <a:pt x="83" y="139"/>
                    <a:pt x="69" y="136"/>
                  </a:cubicBezTo>
                  <a:cubicBezTo>
                    <a:pt x="55" y="133"/>
                    <a:pt x="42" y="124"/>
                    <a:pt x="34" y="111"/>
                  </a:cubicBezTo>
                  <a:cubicBezTo>
                    <a:pt x="26" y="98"/>
                    <a:pt x="24" y="83"/>
                    <a:pt x="27" y="69"/>
                  </a:cubicBezTo>
                  <a:cubicBezTo>
                    <a:pt x="30" y="55"/>
                    <a:pt x="38" y="42"/>
                    <a:pt x="52" y="34"/>
                  </a:cubicBezTo>
                  <a:cubicBezTo>
                    <a:pt x="65" y="25"/>
                    <a:pt x="80" y="23"/>
                    <a:pt x="94" y="26"/>
                  </a:cubicBezTo>
                  <a:cubicBezTo>
                    <a:pt x="108" y="30"/>
                    <a:pt x="121" y="38"/>
                    <a:pt x="129" y="51"/>
                  </a:cubicBezTo>
                  <a:cubicBezTo>
                    <a:pt x="137" y="64"/>
                    <a:pt x="140" y="80"/>
                    <a:pt x="136" y="94"/>
                  </a:cubicBezTo>
                  <a:cubicBezTo>
                    <a:pt x="133" y="108"/>
                    <a:pt x="125" y="120"/>
                    <a:pt x="112" y="129"/>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36" name="Freeform 27"/>
            <p:cNvSpPr>
              <a:spLocks/>
            </p:cNvSpPr>
            <p:nvPr/>
          </p:nvSpPr>
          <p:spPr bwMode="auto">
            <a:xfrm>
              <a:off x="5426664" y="3358128"/>
              <a:ext cx="117475" cy="231775"/>
            </a:xfrm>
            <a:custGeom>
              <a:avLst/>
              <a:gdLst>
                <a:gd name="T0" fmla="*/ 20 w 31"/>
                <a:gd name="T1" fmla="*/ 2 h 61"/>
                <a:gd name="T2" fmla="*/ 4 w 31"/>
                <a:gd name="T3" fmla="*/ 19 h 61"/>
                <a:gd name="T4" fmla="*/ 0 w 31"/>
                <a:gd name="T5" fmla="*/ 36 h 61"/>
                <a:gd name="T6" fmla="*/ 4 w 31"/>
                <a:gd name="T7" fmla="*/ 56 h 61"/>
                <a:gd name="T8" fmla="*/ 13 w 31"/>
                <a:gd name="T9" fmla="*/ 60 h 61"/>
                <a:gd name="T10" fmla="*/ 16 w 31"/>
                <a:gd name="T11" fmla="*/ 51 h 61"/>
                <a:gd name="T12" fmla="*/ 16 w 31"/>
                <a:gd name="T13" fmla="*/ 51 h 61"/>
                <a:gd name="T14" fmla="*/ 13 w 31"/>
                <a:gd name="T15" fmla="*/ 36 h 61"/>
                <a:gd name="T16" fmla="*/ 16 w 31"/>
                <a:gd name="T17" fmla="*/ 24 h 61"/>
                <a:gd name="T18" fmla="*/ 27 w 31"/>
                <a:gd name="T19" fmla="*/ 13 h 61"/>
                <a:gd name="T20" fmla="*/ 29 w 31"/>
                <a:gd name="T21" fmla="*/ 4 h 61"/>
                <a:gd name="T22" fmla="*/ 20 w 31"/>
                <a:gd name="T23" fmla="*/ 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61">
                  <a:moveTo>
                    <a:pt x="20" y="2"/>
                  </a:moveTo>
                  <a:cubicBezTo>
                    <a:pt x="13" y="7"/>
                    <a:pt x="7" y="12"/>
                    <a:pt x="4" y="19"/>
                  </a:cubicBezTo>
                  <a:cubicBezTo>
                    <a:pt x="1" y="25"/>
                    <a:pt x="0" y="31"/>
                    <a:pt x="0" y="36"/>
                  </a:cubicBezTo>
                  <a:cubicBezTo>
                    <a:pt x="0" y="48"/>
                    <a:pt x="4" y="56"/>
                    <a:pt x="4" y="56"/>
                  </a:cubicBezTo>
                  <a:cubicBezTo>
                    <a:pt x="6" y="60"/>
                    <a:pt x="10" y="61"/>
                    <a:pt x="13" y="60"/>
                  </a:cubicBezTo>
                  <a:cubicBezTo>
                    <a:pt x="16" y="58"/>
                    <a:pt x="18" y="54"/>
                    <a:pt x="16" y="51"/>
                  </a:cubicBezTo>
                  <a:cubicBezTo>
                    <a:pt x="16" y="51"/>
                    <a:pt x="16" y="51"/>
                    <a:pt x="16" y="51"/>
                  </a:cubicBezTo>
                  <a:cubicBezTo>
                    <a:pt x="16" y="51"/>
                    <a:pt x="13" y="44"/>
                    <a:pt x="13" y="36"/>
                  </a:cubicBezTo>
                  <a:cubicBezTo>
                    <a:pt x="13" y="32"/>
                    <a:pt x="14" y="28"/>
                    <a:pt x="16" y="24"/>
                  </a:cubicBezTo>
                  <a:cubicBezTo>
                    <a:pt x="18" y="20"/>
                    <a:pt x="21" y="16"/>
                    <a:pt x="27" y="13"/>
                  </a:cubicBezTo>
                  <a:cubicBezTo>
                    <a:pt x="30" y="11"/>
                    <a:pt x="31" y="7"/>
                    <a:pt x="29" y="4"/>
                  </a:cubicBezTo>
                  <a:cubicBezTo>
                    <a:pt x="27" y="1"/>
                    <a:pt x="23" y="0"/>
                    <a:pt x="20" y="2"/>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grpSp>
      <p:sp>
        <p:nvSpPr>
          <p:cNvPr id="37" name="泪滴形 36"/>
          <p:cNvSpPr/>
          <p:nvPr/>
        </p:nvSpPr>
        <p:spPr>
          <a:xfrm rot="13500000" flipV="1">
            <a:off x="3294608" y="3754647"/>
            <a:ext cx="1546119" cy="1467749"/>
          </a:xfrm>
          <a:prstGeom prst="teardrop">
            <a:avLst>
              <a:gd name="adj" fmla="val 109259"/>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grpSp>
        <p:nvGrpSpPr>
          <p:cNvPr id="38" name="组合 37"/>
          <p:cNvGrpSpPr/>
          <p:nvPr/>
        </p:nvGrpSpPr>
        <p:grpSpPr>
          <a:xfrm>
            <a:off x="3604250" y="3937692"/>
            <a:ext cx="882051" cy="974210"/>
            <a:chOff x="5410200" y="2708275"/>
            <a:chExt cx="1374775" cy="1441450"/>
          </a:xfrm>
          <a:solidFill>
            <a:schemeClr val="bg1"/>
          </a:solidFill>
        </p:grpSpPr>
        <p:sp>
          <p:nvSpPr>
            <p:cNvPr id="39" name="Freeform 31"/>
            <p:cNvSpPr>
              <a:spLocks/>
            </p:cNvSpPr>
            <p:nvPr/>
          </p:nvSpPr>
          <p:spPr bwMode="auto">
            <a:xfrm>
              <a:off x="6346825" y="2708275"/>
              <a:ext cx="438150" cy="374650"/>
            </a:xfrm>
            <a:custGeom>
              <a:avLst/>
              <a:gdLst>
                <a:gd name="T0" fmla="*/ 48 w 116"/>
                <a:gd name="T1" fmla="*/ 0 h 99"/>
                <a:gd name="T2" fmla="*/ 0 w 116"/>
                <a:gd name="T3" fmla="*/ 46 h 99"/>
                <a:gd name="T4" fmla="*/ 62 w 116"/>
                <a:gd name="T5" fmla="*/ 99 h 99"/>
                <a:gd name="T6" fmla="*/ 116 w 116"/>
                <a:gd name="T7" fmla="*/ 51 h 99"/>
                <a:gd name="T8" fmla="*/ 48 w 116"/>
                <a:gd name="T9" fmla="*/ 0 h 99"/>
              </a:gdLst>
              <a:ahLst/>
              <a:cxnLst>
                <a:cxn ang="0">
                  <a:pos x="T0" y="T1"/>
                </a:cxn>
                <a:cxn ang="0">
                  <a:pos x="T2" y="T3"/>
                </a:cxn>
                <a:cxn ang="0">
                  <a:pos x="T4" y="T5"/>
                </a:cxn>
                <a:cxn ang="0">
                  <a:pos x="T6" y="T7"/>
                </a:cxn>
                <a:cxn ang="0">
                  <a:pos x="T8" y="T9"/>
                </a:cxn>
              </a:cxnLst>
              <a:rect l="0" t="0" r="r" b="b"/>
              <a:pathLst>
                <a:path w="116" h="99">
                  <a:moveTo>
                    <a:pt x="48" y="0"/>
                  </a:moveTo>
                  <a:cubicBezTo>
                    <a:pt x="48" y="0"/>
                    <a:pt x="21" y="27"/>
                    <a:pt x="0" y="46"/>
                  </a:cubicBezTo>
                  <a:cubicBezTo>
                    <a:pt x="62" y="99"/>
                    <a:pt x="62" y="99"/>
                    <a:pt x="62" y="99"/>
                  </a:cubicBezTo>
                  <a:cubicBezTo>
                    <a:pt x="86" y="81"/>
                    <a:pt x="116" y="51"/>
                    <a:pt x="116" y="51"/>
                  </a:cubicBezTo>
                  <a:lnTo>
                    <a:pt x="48" y="0"/>
                  </a:ln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40" name="Freeform 32"/>
            <p:cNvSpPr>
              <a:spLocks/>
            </p:cNvSpPr>
            <p:nvPr/>
          </p:nvSpPr>
          <p:spPr bwMode="auto">
            <a:xfrm>
              <a:off x="5795963" y="3321050"/>
              <a:ext cx="441325" cy="457200"/>
            </a:xfrm>
            <a:custGeom>
              <a:avLst/>
              <a:gdLst>
                <a:gd name="T0" fmla="*/ 58 w 117"/>
                <a:gd name="T1" fmla="*/ 5 h 121"/>
                <a:gd name="T2" fmla="*/ 0 w 117"/>
                <a:gd name="T3" fmla="*/ 23 h 121"/>
                <a:gd name="T4" fmla="*/ 1 w 117"/>
                <a:gd name="T5" fmla="*/ 32 h 121"/>
                <a:gd name="T6" fmla="*/ 8 w 117"/>
                <a:gd name="T7" fmla="*/ 55 h 121"/>
                <a:gd name="T8" fmla="*/ 9 w 117"/>
                <a:gd name="T9" fmla="*/ 56 h 121"/>
                <a:gd name="T10" fmla="*/ 15 w 117"/>
                <a:gd name="T11" fmla="*/ 50 h 121"/>
                <a:gd name="T12" fmla="*/ 18 w 117"/>
                <a:gd name="T13" fmla="*/ 48 h 121"/>
                <a:gd name="T14" fmla="*/ 31 w 117"/>
                <a:gd name="T15" fmla="*/ 49 h 121"/>
                <a:gd name="T16" fmla="*/ 41 w 117"/>
                <a:gd name="T17" fmla="*/ 69 h 121"/>
                <a:gd name="T18" fmla="*/ 32 w 117"/>
                <a:gd name="T19" fmla="*/ 82 h 121"/>
                <a:gd name="T20" fmla="*/ 32 w 117"/>
                <a:gd name="T21" fmla="*/ 82 h 121"/>
                <a:gd name="T22" fmla="*/ 21 w 117"/>
                <a:gd name="T23" fmla="*/ 83 h 121"/>
                <a:gd name="T24" fmla="*/ 19 w 117"/>
                <a:gd name="T25" fmla="*/ 83 h 121"/>
                <a:gd name="T26" fmla="*/ 25 w 117"/>
                <a:gd name="T27" fmla="*/ 100 h 121"/>
                <a:gd name="T28" fmla="*/ 29 w 117"/>
                <a:gd name="T29" fmla="*/ 110 h 121"/>
                <a:gd name="T30" fmla="*/ 53 w 117"/>
                <a:gd name="T31" fmla="*/ 100 h 121"/>
                <a:gd name="T32" fmla="*/ 60 w 117"/>
                <a:gd name="T33" fmla="*/ 98 h 121"/>
                <a:gd name="T34" fmla="*/ 61 w 117"/>
                <a:gd name="T35" fmla="*/ 98 h 121"/>
                <a:gd name="T36" fmla="*/ 62 w 117"/>
                <a:gd name="T37" fmla="*/ 98 h 121"/>
                <a:gd name="T38" fmla="*/ 65 w 117"/>
                <a:gd name="T39" fmla="*/ 101 h 121"/>
                <a:gd name="T40" fmla="*/ 65 w 117"/>
                <a:gd name="T41" fmla="*/ 101 h 121"/>
                <a:gd name="T42" fmla="*/ 65 w 117"/>
                <a:gd name="T43" fmla="*/ 107 h 121"/>
                <a:gd name="T44" fmla="*/ 66 w 117"/>
                <a:gd name="T45" fmla="*/ 116 h 121"/>
                <a:gd name="T46" fmla="*/ 71 w 117"/>
                <a:gd name="T47" fmla="*/ 121 h 121"/>
                <a:gd name="T48" fmla="*/ 88 w 117"/>
                <a:gd name="T49" fmla="*/ 114 h 121"/>
                <a:gd name="T50" fmla="*/ 88 w 117"/>
                <a:gd name="T51" fmla="*/ 104 h 121"/>
                <a:gd name="T52" fmla="*/ 83 w 117"/>
                <a:gd name="T53" fmla="*/ 99 h 121"/>
                <a:gd name="T54" fmla="*/ 81 w 117"/>
                <a:gd name="T55" fmla="*/ 96 h 121"/>
                <a:gd name="T56" fmla="*/ 80 w 117"/>
                <a:gd name="T57" fmla="*/ 94 h 121"/>
                <a:gd name="T58" fmla="*/ 84 w 117"/>
                <a:gd name="T59" fmla="*/ 89 h 121"/>
                <a:gd name="T60" fmla="*/ 109 w 117"/>
                <a:gd name="T61" fmla="*/ 82 h 121"/>
                <a:gd name="T62" fmla="*/ 97 w 117"/>
                <a:gd name="T63" fmla="*/ 2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7" h="121">
                  <a:moveTo>
                    <a:pt x="83" y="43"/>
                  </a:moveTo>
                  <a:cubicBezTo>
                    <a:pt x="64" y="62"/>
                    <a:pt x="37" y="32"/>
                    <a:pt x="58" y="5"/>
                  </a:cubicBezTo>
                  <a:cubicBezTo>
                    <a:pt x="60" y="3"/>
                    <a:pt x="61" y="1"/>
                    <a:pt x="63" y="0"/>
                  </a:cubicBezTo>
                  <a:cubicBezTo>
                    <a:pt x="0" y="23"/>
                    <a:pt x="0" y="23"/>
                    <a:pt x="0" y="23"/>
                  </a:cubicBezTo>
                  <a:cubicBezTo>
                    <a:pt x="0" y="23"/>
                    <a:pt x="0" y="24"/>
                    <a:pt x="0" y="24"/>
                  </a:cubicBezTo>
                  <a:cubicBezTo>
                    <a:pt x="0" y="26"/>
                    <a:pt x="1" y="29"/>
                    <a:pt x="1" y="32"/>
                  </a:cubicBezTo>
                  <a:cubicBezTo>
                    <a:pt x="3" y="38"/>
                    <a:pt x="5" y="46"/>
                    <a:pt x="6" y="51"/>
                  </a:cubicBezTo>
                  <a:cubicBezTo>
                    <a:pt x="7" y="53"/>
                    <a:pt x="7" y="54"/>
                    <a:pt x="8" y="55"/>
                  </a:cubicBezTo>
                  <a:cubicBezTo>
                    <a:pt x="8" y="55"/>
                    <a:pt x="8" y="55"/>
                    <a:pt x="9" y="56"/>
                  </a:cubicBezTo>
                  <a:cubicBezTo>
                    <a:pt x="9" y="56"/>
                    <a:pt x="9" y="56"/>
                    <a:pt x="9" y="56"/>
                  </a:cubicBezTo>
                  <a:cubicBezTo>
                    <a:pt x="9" y="55"/>
                    <a:pt x="9" y="55"/>
                    <a:pt x="10" y="54"/>
                  </a:cubicBezTo>
                  <a:cubicBezTo>
                    <a:pt x="11" y="53"/>
                    <a:pt x="12" y="51"/>
                    <a:pt x="15" y="50"/>
                  </a:cubicBezTo>
                  <a:cubicBezTo>
                    <a:pt x="16" y="49"/>
                    <a:pt x="17" y="48"/>
                    <a:pt x="18" y="48"/>
                  </a:cubicBezTo>
                  <a:cubicBezTo>
                    <a:pt x="18" y="48"/>
                    <a:pt x="18" y="48"/>
                    <a:pt x="18" y="48"/>
                  </a:cubicBezTo>
                  <a:cubicBezTo>
                    <a:pt x="18" y="48"/>
                    <a:pt x="18" y="48"/>
                    <a:pt x="18" y="48"/>
                  </a:cubicBezTo>
                  <a:cubicBezTo>
                    <a:pt x="22" y="46"/>
                    <a:pt x="27" y="47"/>
                    <a:pt x="31" y="49"/>
                  </a:cubicBezTo>
                  <a:cubicBezTo>
                    <a:pt x="35" y="51"/>
                    <a:pt x="38" y="54"/>
                    <a:pt x="39" y="59"/>
                  </a:cubicBezTo>
                  <a:cubicBezTo>
                    <a:pt x="41" y="62"/>
                    <a:pt x="41" y="66"/>
                    <a:pt x="41" y="69"/>
                  </a:cubicBezTo>
                  <a:cubicBezTo>
                    <a:pt x="41" y="72"/>
                    <a:pt x="40" y="75"/>
                    <a:pt x="38" y="78"/>
                  </a:cubicBezTo>
                  <a:cubicBezTo>
                    <a:pt x="36" y="80"/>
                    <a:pt x="34" y="81"/>
                    <a:pt x="32" y="82"/>
                  </a:cubicBezTo>
                  <a:cubicBezTo>
                    <a:pt x="32" y="82"/>
                    <a:pt x="32" y="82"/>
                    <a:pt x="32" y="82"/>
                  </a:cubicBezTo>
                  <a:cubicBezTo>
                    <a:pt x="32" y="82"/>
                    <a:pt x="32" y="82"/>
                    <a:pt x="32" y="82"/>
                  </a:cubicBezTo>
                  <a:cubicBezTo>
                    <a:pt x="31" y="82"/>
                    <a:pt x="30" y="83"/>
                    <a:pt x="28" y="83"/>
                  </a:cubicBezTo>
                  <a:cubicBezTo>
                    <a:pt x="25" y="83"/>
                    <a:pt x="23" y="83"/>
                    <a:pt x="21" y="83"/>
                  </a:cubicBezTo>
                  <a:cubicBezTo>
                    <a:pt x="20" y="83"/>
                    <a:pt x="19" y="83"/>
                    <a:pt x="19" y="82"/>
                  </a:cubicBezTo>
                  <a:cubicBezTo>
                    <a:pt x="19" y="83"/>
                    <a:pt x="19" y="83"/>
                    <a:pt x="19" y="83"/>
                  </a:cubicBezTo>
                  <a:cubicBezTo>
                    <a:pt x="19" y="85"/>
                    <a:pt x="20" y="87"/>
                    <a:pt x="21" y="90"/>
                  </a:cubicBezTo>
                  <a:cubicBezTo>
                    <a:pt x="22" y="93"/>
                    <a:pt x="23" y="97"/>
                    <a:pt x="25" y="100"/>
                  </a:cubicBezTo>
                  <a:cubicBezTo>
                    <a:pt x="25" y="101"/>
                    <a:pt x="26" y="102"/>
                    <a:pt x="26" y="103"/>
                  </a:cubicBezTo>
                  <a:cubicBezTo>
                    <a:pt x="27" y="106"/>
                    <a:pt x="29" y="108"/>
                    <a:pt x="29" y="110"/>
                  </a:cubicBezTo>
                  <a:cubicBezTo>
                    <a:pt x="35" y="107"/>
                    <a:pt x="43" y="104"/>
                    <a:pt x="50" y="101"/>
                  </a:cubicBezTo>
                  <a:cubicBezTo>
                    <a:pt x="51" y="101"/>
                    <a:pt x="52" y="101"/>
                    <a:pt x="53" y="100"/>
                  </a:cubicBezTo>
                  <a:cubicBezTo>
                    <a:pt x="54" y="100"/>
                    <a:pt x="55" y="100"/>
                    <a:pt x="56" y="99"/>
                  </a:cubicBezTo>
                  <a:cubicBezTo>
                    <a:pt x="57" y="99"/>
                    <a:pt x="59" y="99"/>
                    <a:pt x="60" y="98"/>
                  </a:cubicBezTo>
                  <a:cubicBezTo>
                    <a:pt x="60" y="98"/>
                    <a:pt x="60" y="98"/>
                    <a:pt x="61" y="98"/>
                  </a:cubicBezTo>
                  <a:cubicBezTo>
                    <a:pt x="61" y="98"/>
                    <a:pt x="61" y="98"/>
                    <a:pt x="61" y="98"/>
                  </a:cubicBezTo>
                  <a:cubicBezTo>
                    <a:pt x="61" y="98"/>
                    <a:pt x="61" y="98"/>
                    <a:pt x="62" y="98"/>
                  </a:cubicBezTo>
                  <a:cubicBezTo>
                    <a:pt x="62" y="98"/>
                    <a:pt x="62" y="98"/>
                    <a:pt x="62" y="98"/>
                  </a:cubicBezTo>
                  <a:cubicBezTo>
                    <a:pt x="63" y="98"/>
                    <a:pt x="64" y="99"/>
                    <a:pt x="64" y="100"/>
                  </a:cubicBezTo>
                  <a:cubicBezTo>
                    <a:pt x="65" y="100"/>
                    <a:pt x="65" y="101"/>
                    <a:pt x="65" y="101"/>
                  </a:cubicBezTo>
                  <a:cubicBezTo>
                    <a:pt x="65" y="101"/>
                    <a:pt x="65" y="101"/>
                    <a:pt x="65" y="101"/>
                  </a:cubicBezTo>
                  <a:cubicBezTo>
                    <a:pt x="65" y="101"/>
                    <a:pt x="65" y="101"/>
                    <a:pt x="65" y="101"/>
                  </a:cubicBezTo>
                  <a:cubicBezTo>
                    <a:pt x="66" y="103"/>
                    <a:pt x="66" y="104"/>
                    <a:pt x="66" y="105"/>
                  </a:cubicBezTo>
                  <a:cubicBezTo>
                    <a:pt x="65" y="106"/>
                    <a:pt x="65" y="106"/>
                    <a:pt x="65" y="107"/>
                  </a:cubicBezTo>
                  <a:cubicBezTo>
                    <a:pt x="65" y="109"/>
                    <a:pt x="64" y="111"/>
                    <a:pt x="65" y="113"/>
                  </a:cubicBezTo>
                  <a:cubicBezTo>
                    <a:pt x="65" y="114"/>
                    <a:pt x="65" y="115"/>
                    <a:pt x="66" y="116"/>
                  </a:cubicBezTo>
                  <a:cubicBezTo>
                    <a:pt x="66" y="117"/>
                    <a:pt x="67" y="118"/>
                    <a:pt x="68" y="119"/>
                  </a:cubicBezTo>
                  <a:cubicBezTo>
                    <a:pt x="69" y="120"/>
                    <a:pt x="70" y="121"/>
                    <a:pt x="71" y="121"/>
                  </a:cubicBezTo>
                  <a:cubicBezTo>
                    <a:pt x="74" y="121"/>
                    <a:pt x="77" y="121"/>
                    <a:pt x="81" y="120"/>
                  </a:cubicBezTo>
                  <a:cubicBezTo>
                    <a:pt x="84" y="118"/>
                    <a:pt x="87" y="116"/>
                    <a:pt x="88" y="114"/>
                  </a:cubicBezTo>
                  <a:cubicBezTo>
                    <a:pt x="89" y="111"/>
                    <a:pt x="90" y="109"/>
                    <a:pt x="89" y="106"/>
                  </a:cubicBezTo>
                  <a:cubicBezTo>
                    <a:pt x="88" y="105"/>
                    <a:pt x="88" y="104"/>
                    <a:pt x="88" y="104"/>
                  </a:cubicBezTo>
                  <a:cubicBezTo>
                    <a:pt x="87" y="102"/>
                    <a:pt x="86" y="101"/>
                    <a:pt x="85" y="101"/>
                  </a:cubicBezTo>
                  <a:cubicBezTo>
                    <a:pt x="84" y="100"/>
                    <a:pt x="84" y="100"/>
                    <a:pt x="83" y="99"/>
                  </a:cubicBezTo>
                  <a:cubicBezTo>
                    <a:pt x="82" y="98"/>
                    <a:pt x="81" y="97"/>
                    <a:pt x="81" y="96"/>
                  </a:cubicBezTo>
                  <a:cubicBezTo>
                    <a:pt x="81" y="96"/>
                    <a:pt x="81" y="96"/>
                    <a:pt x="81" y="96"/>
                  </a:cubicBezTo>
                  <a:cubicBezTo>
                    <a:pt x="81" y="96"/>
                    <a:pt x="81" y="96"/>
                    <a:pt x="81" y="96"/>
                  </a:cubicBezTo>
                  <a:cubicBezTo>
                    <a:pt x="81" y="96"/>
                    <a:pt x="80" y="95"/>
                    <a:pt x="80" y="94"/>
                  </a:cubicBezTo>
                  <a:cubicBezTo>
                    <a:pt x="81" y="93"/>
                    <a:pt x="81" y="92"/>
                    <a:pt x="82" y="91"/>
                  </a:cubicBezTo>
                  <a:cubicBezTo>
                    <a:pt x="82" y="90"/>
                    <a:pt x="83" y="90"/>
                    <a:pt x="84" y="89"/>
                  </a:cubicBezTo>
                  <a:cubicBezTo>
                    <a:pt x="85" y="88"/>
                    <a:pt x="87" y="87"/>
                    <a:pt x="89" y="87"/>
                  </a:cubicBezTo>
                  <a:cubicBezTo>
                    <a:pt x="95" y="85"/>
                    <a:pt x="102" y="83"/>
                    <a:pt x="109" y="82"/>
                  </a:cubicBezTo>
                  <a:cubicBezTo>
                    <a:pt x="112" y="81"/>
                    <a:pt x="115" y="80"/>
                    <a:pt x="117" y="80"/>
                  </a:cubicBezTo>
                  <a:cubicBezTo>
                    <a:pt x="97" y="27"/>
                    <a:pt x="97" y="27"/>
                    <a:pt x="97" y="27"/>
                  </a:cubicBezTo>
                  <a:cubicBezTo>
                    <a:pt x="94" y="31"/>
                    <a:pt x="89" y="36"/>
                    <a:pt x="83" y="43"/>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41" name="Freeform 33"/>
            <p:cNvSpPr>
              <a:spLocks/>
            </p:cNvSpPr>
            <p:nvPr/>
          </p:nvSpPr>
          <p:spPr bwMode="auto">
            <a:xfrm>
              <a:off x="5832475" y="2908300"/>
              <a:ext cx="665163" cy="582613"/>
            </a:xfrm>
            <a:custGeom>
              <a:avLst/>
              <a:gdLst>
                <a:gd name="T0" fmla="*/ 114 w 176"/>
                <a:gd name="T1" fmla="*/ 13 h 154"/>
                <a:gd name="T2" fmla="*/ 40 w 176"/>
                <a:gd name="T3" fmla="*/ 34 h 154"/>
                <a:gd name="T4" fmla="*/ 2 w 176"/>
                <a:gd name="T5" fmla="*/ 82 h 154"/>
                <a:gd name="T6" fmla="*/ 1 w 176"/>
                <a:gd name="T7" fmla="*/ 122 h 154"/>
                <a:gd name="T8" fmla="*/ 31 w 176"/>
                <a:gd name="T9" fmla="*/ 112 h 154"/>
                <a:gd name="T10" fmla="*/ 33 w 176"/>
                <a:gd name="T11" fmla="*/ 94 h 154"/>
                <a:gd name="T12" fmla="*/ 55 w 176"/>
                <a:gd name="T13" fmla="*/ 70 h 154"/>
                <a:gd name="T14" fmla="*/ 75 w 176"/>
                <a:gd name="T15" fmla="*/ 72 h 154"/>
                <a:gd name="T16" fmla="*/ 79 w 176"/>
                <a:gd name="T17" fmla="*/ 92 h 154"/>
                <a:gd name="T18" fmla="*/ 54 w 176"/>
                <a:gd name="T19" fmla="*/ 117 h 154"/>
                <a:gd name="T20" fmla="*/ 64 w 176"/>
                <a:gd name="T21" fmla="*/ 151 h 154"/>
                <a:gd name="T22" fmla="*/ 120 w 176"/>
                <a:gd name="T23" fmla="*/ 106 h 154"/>
                <a:gd name="T24" fmla="*/ 161 w 176"/>
                <a:gd name="T25" fmla="*/ 60 h 154"/>
                <a:gd name="T26" fmla="*/ 176 w 176"/>
                <a:gd name="T27" fmla="*/ 40 h 154"/>
                <a:gd name="T28" fmla="*/ 131 w 176"/>
                <a:gd name="T29" fmla="*/ 0 h 154"/>
                <a:gd name="T30" fmla="*/ 114 w 176"/>
                <a:gd name="T31" fmla="*/ 1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6" h="154">
                  <a:moveTo>
                    <a:pt x="114" y="13"/>
                  </a:moveTo>
                  <a:cubicBezTo>
                    <a:pt x="84" y="23"/>
                    <a:pt x="68" y="25"/>
                    <a:pt x="40" y="34"/>
                  </a:cubicBezTo>
                  <a:cubicBezTo>
                    <a:pt x="35" y="34"/>
                    <a:pt x="2" y="82"/>
                    <a:pt x="2" y="82"/>
                  </a:cubicBezTo>
                  <a:cubicBezTo>
                    <a:pt x="2" y="82"/>
                    <a:pt x="0" y="94"/>
                    <a:pt x="1" y="122"/>
                  </a:cubicBezTo>
                  <a:cubicBezTo>
                    <a:pt x="1" y="125"/>
                    <a:pt x="31" y="112"/>
                    <a:pt x="31" y="112"/>
                  </a:cubicBezTo>
                  <a:cubicBezTo>
                    <a:pt x="32" y="98"/>
                    <a:pt x="33" y="94"/>
                    <a:pt x="33" y="94"/>
                  </a:cubicBezTo>
                  <a:cubicBezTo>
                    <a:pt x="55" y="70"/>
                    <a:pt x="55" y="70"/>
                    <a:pt x="55" y="70"/>
                  </a:cubicBezTo>
                  <a:cubicBezTo>
                    <a:pt x="63" y="74"/>
                    <a:pt x="80" y="78"/>
                    <a:pt x="75" y="72"/>
                  </a:cubicBezTo>
                  <a:cubicBezTo>
                    <a:pt x="81" y="78"/>
                    <a:pt x="81" y="86"/>
                    <a:pt x="79" y="92"/>
                  </a:cubicBezTo>
                  <a:cubicBezTo>
                    <a:pt x="74" y="98"/>
                    <a:pt x="63" y="109"/>
                    <a:pt x="54" y="117"/>
                  </a:cubicBezTo>
                  <a:cubicBezTo>
                    <a:pt x="43" y="125"/>
                    <a:pt x="43" y="154"/>
                    <a:pt x="64" y="151"/>
                  </a:cubicBezTo>
                  <a:cubicBezTo>
                    <a:pt x="74" y="140"/>
                    <a:pt x="94" y="119"/>
                    <a:pt x="120" y="106"/>
                  </a:cubicBezTo>
                  <a:cubicBezTo>
                    <a:pt x="135" y="97"/>
                    <a:pt x="149" y="84"/>
                    <a:pt x="161" y="60"/>
                  </a:cubicBezTo>
                  <a:cubicBezTo>
                    <a:pt x="163" y="57"/>
                    <a:pt x="174" y="44"/>
                    <a:pt x="176" y="40"/>
                  </a:cubicBezTo>
                  <a:cubicBezTo>
                    <a:pt x="131" y="0"/>
                    <a:pt x="131" y="0"/>
                    <a:pt x="131" y="0"/>
                  </a:cubicBezTo>
                  <a:cubicBezTo>
                    <a:pt x="123" y="7"/>
                    <a:pt x="116" y="12"/>
                    <a:pt x="114" y="13"/>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42" name="Freeform 34"/>
            <p:cNvSpPr>
              <a:spLocks/>
            </p:cNvSpPr>
            <p:nvPr/>
          </p:nvSpPr>
          <p:spPr bwMode="auto">
            <a:xfrm>
              <a:off x="5681663" y="3794125"/>
              <a:ext cx="446088" cy="355600"/>
            </a:xfrm>
            <a:custGeom>
              <a:avLst/>
              <a:gdLst>
                <a:gd name="T0" fmla="*/ 109 w 118"/>
                <a:gd name="T1" fmla="*/ 2 h 94"/>
                <a:gd name="T2" fmla="*/ 90 w 118"/>
                <a:gd name="T3" fmla="*/ 0 h 94"/>
                <a:gd name="T4" fmla="*/ 86 w 118"/>
                <a:gd name="T5" fmla="*/ 0 h 94"/>
                <a:gd name="T6" fmla="*/ 84 w 118"/>
                <a:gd name="T7" fmla="*/ 0 h 94"/>
                <a:gd name="T8" fmla="*/ 85 w 118"/>
                <a:gd name="T9" fmla="*/ 1 h 94"/>
                <a:gd name="T10" fmla="*/ 85 w 118"/>
                <a:gd name="T11" fmla="*/ 2 h 94"/>
                <a:gd name="T12" fmla="*/ 88 w 118"/>
                <a:gd name="T13" fmla="*/ 8 h 94"/>
                <a:gd name="T14" fmla="*/ 88 w 118"/>
                <a:gd name="T15" fmla="*/ 12 h 94"/>
                <a:gd name="T16" fmla="*/ 88 w 118"/>
                <a:gd name="T17" fmla="*/ 12 h 94"/>
                <a:gd name="T18" fmla="*/ 88 w 118"/>
                <a:gd name="T19" fmla="*/ 12 h 94"/>
                <a:gd name="T20" fmla="*/ 83 w 118"/>
                <a:gd name="T21" fmla="*/ 23 h 94"/>
                <a:gd name="T22" fmla="*/ 71 w 118"/>
                <a:gd name="T23" fmla="*/ 28 h 94"/>
                <a:gd name="T24" fmla="*/ 61 w 118"/>
                <a:gd name="T25" fmla="*/ 26 h 94"/>
                <a:gd name="T26" fmla="*/ 53 w 118"/>
                <a:gd name="T27" fmla="*/ 20 h 94"/>
                <a:gd name="T28" fmla="*/ 52 w 118"/>
                <a:gd name="T29" fmla="*/ 15 h 94"/>
                <a:gd name="T30" fmla="*/ 52 w 118"/>
                <a:gd name="T31" fmla="*/ 13 h 94"/>
                <a:gd name="T32" fmla="*/ 52 w 118"/>
                <a:gd name="T33" fmla="*/ 10 h 94"/>
                <a:gd name="T34" fmla="*/ 55 w 118"/>
                <a:gd name="T35" fmla="*/ 3 h 94"/>
                <a:gd name="T36" fmla="*/ 56 w 118"/>
                <a:gd name="T37" fmla="*/ 0 h 94"/>
                <a:gd name="T38" fmla="*/ 56 w 118"/>
                <a:gd name="T39" fmla="*/ 0 h 94"/>
                <a:gd name="T40" fmla="*/ 51 w 118"/>
                <a:gd name="T41" fmla="*/ 0 h 94"/>
                <a:gd name="T42" fmla="*/ 49 w 118"/>
                <a:gd name="T43" fmla="*/ 0 h 94"/>
                <a:gd name="T44" fmla="*/ 34 w 118"/>
                <a:gd name="T45" fmla="*/ 1 h 94"/>
                <a:gd name="T46" fmla="*/ 26 w 118"/>
                <a:gd name="T47" fmla="*/ 1 h 94"/>
                <a:gd name="T48" fmla="*/ 27 w 118"/>
                <a:gd name="T49" fmla="*/ 13 h 94"/>
                <a:gd name="T50" fmla="*/ 28 w 118"/>
                <a:gd name="T51" fmla="*/ 25 h 94"/>
                <a:gd name="T52" fmla="*/ 27 w 118"/>
                <a:gd name="T53" fmla="*/ 30 h 94"/>
                <a:gd name="T54" fmla="*/ 27 w 118"/>
                <a:gd name="T55" fmla="*/ 34 h 94"/>
                <a:gd name="T56" fmla="*/ 26 w 118"/>
                <a:gd name="T57" fmla="*/ 36 h 94"/>
                <a:gd name="T58" fmla="*/ 24 w 118"/>
                <a:gd name="T59" fmla="*/ 38 h 94"/>
                <a:gd name="T60" fmla="*/ 22 w 118"/>
                <a:gd name="T61" fmla="*/ 38 h 94"/>
                <a:gd name="T62" fmla="*/ 22 w 118"/>
                <a:gd name="T63" fmla="*/ 38 h 94"/>
                <a:gd name="T64" fmla="*/ 22 w 118"/>
                <a:gd name="T65" fmla="*/ 38 h 94"/>
                <a:gd name="T66" fmla="*/ 19 w 118"/>
                <a:gd name="T67" fmla="*/ 37 h 94"/>
                <a:gd name="T68" fmla="*/ 17 w 118"/>
                <a:gd name="T69" fmla="*/ 36 h 94"/>
                <a:gd name="T70" fmla="*/ 11 w 118"/>
                <a:gd name="T71" fmla="*/ 33 h 94"/>
                <a:gd name="T72" fmla="*/ 9 w 118"/>
                <a:gd name="T73" fmla="*/ 33 h 94"/>
                <a:gd name="T74" fmla="*/ 5 w 118"/>
                <a:gd name="T75" fmla="*/ 34 h 94"/>
                <a:gd name="T76" fmla="*/ 2 w 118"/>
                <a:gd name="T77" fmla="*/ 37 h 94"/>
                <a:gd name="T78" fmla="*/ 0 w 118"/>
                <a:gd name="T79" fmla="*/ 46 h 94"/>
                <a:gd name="T80" fmla="*/ 3 w 118"/>
                <a:gd name="T81" fmla="*/ 55 h 94"/>
                <a:gd name="T82" fmla="*/ 10 w 118"/>
                <a:gd name="T83" fmla="*/ 58 h 94"/>
                <a:gd name="T84" fmla="*/ 12 w 118"/>
                <a:gd name="T85" fmla="*/ 58 h 94"/>
                <a:gd name="T86" fmla="*/ 16 w 118"/>
                <a:gd name="T87" fmla="*/ 57 h 94"/>
                <a:gd name="T88" fmla="*/ 18 w 118"/>
                <a:gd name="T89" fmla="*/ 55 h 94"/>
                <a:gd name="T90" fmla="*/ 21 w 118"/>
                <a:gd name="T91" fmla="*/ 54 h 94"/>
                <a:gd name="T92" fmla="*/ 21 w 118"/>
                <a:gd name="T93" fmla="*/ 54 h 94"/>
                <a:gd name="T94" fmla="*/ 21 w 118"/>
                <a:gd name="T95" fmla="*/ 54 h 94"/>
                <a:gd name="T96" fmla="*/ 24 w 118"/>
                <a:gd name="T97" fmla="*/ 55 h 94"/>
                <a:gd name="T98" fmla="*/ 26 w 118"/>
                <a:gd name="T99" fmla="*/ 57 h 94"/>
                <a:gd name="T100" fmla="*/ 27 w 118"/>
                <a:gd name="T101" fmla="*/ 59 h 94"/>
                <a:gd name="T102" fmla="*/ 28 w 118"/>
                <a:gd name="T103" fmla="*/ 65 h 94"/>
                <a:gd name="T104" fmla="*/ 26 w 118"/>
                <a:gd name="T105" fmla="*/ 86 h 94"/>
                <a:gd name="T106" fmla="*/ 24 w 118"/>
                <a:gd name="T107" fmla="*/ 94 h 94"/>
                <a:gd name="T108" fmla="*/ 110 w 118"/>
                <a:gd name="T109" fmla="*/ 94 h 94"/>
                <a:gd name="T110" fmla="*/ 118 w 118"/>
                <a:gd name="T111" fmla="*/ 85 h 94"/>
                <a:gd name="T112" fmla="*/ 118 w 118"/>
                <a:gd name="T113" fmla="*/ 3 h 94"/>
                <a:gd name="T114" fmla="*/ 117 w 118"/>
                <a:gd name="T115" fmla="*/ 3 h 94"/>
                <a:gd name="T116" fmla="*/ 109 w 118"/>
                <a:gd name="T117" fmla="*/ 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8" h="94">
                  <a:moveTo>
                    <a:pt x="109" y="2"/>
                  </a:moveTo>
                  <a:cubicBezTo>
                    <a:pt x="103" y="1"/>
                    <a:pt x="95" y="0"/>
                    <a:pt x="90" y="0"/>
                  </a:cubicBezTo>
                  <a:cubicBezTo>
                    <a:pt x="88" y="0"/>
                    <a:pt x="87" y="0"/>
                    <a:pt x="86" y="0"/>
                  </a:cubicBezTo>
                  <a:cubicBezTo>
                    <a:pt x="85" y="0"/>
                    <a:pt x="85" y="0"/>
                    <a:pt x="84" y="0"/>
                  </a:cubicBezTo>
                  <a:cubicBezTo>
                    <a:pt x="85" y="1"/>
                    <a:pt x="85" y="1"/>
                    <a:pt x="85" y="1"/>
                  </a:cubicBezTo>
                  <a:cubicBezTo>
                    <a:pt x="85" y="1"/>
                    <a:pt x="85" y="1"/>
                    <a:pt x="85" y="2"/>
                  </a:cubicBezTo>
                  <a:cubicBezTo>
                    <a:pt x="86" y="3"/>
                    <a:pt x="87" y="5"/>
                    <a:pt x="88" y="8"/>
                  </a:cubicBezTo>
                  <a:cubicBezTo>
                    <a:pt x="88" y="9"/>
                    <a:pt x="88" y="11"/>
                    <a:pt x="88" y="12"/>
                  </a:cubicBezTo>
                  <a:cubicBezTo>
                    <a:pt x="88" y="12"/>
                    <a:pt x="88" y="12"/>
                    <a:pt x="88" y="12"/>
                  </a:cubicBezTo>
                  <a:cubicBezTo>
                    <a:pt x="88" y="12"/>
                    <a:pt x="88" y="12"/>
                    <a:pt x="88" y="12"/>
                  </a:cubicBezTo>
                  <a:cubicBezTo>
                    <a:pt x="89" y="16"/>
                    <a:pt x="87" y="21"/>
                    <a:pt x="83" y="23"/>
                  </a:cubicBezTo>
                  <a:cubicBezTo>
                    <a:pt x="80" y="26"/>
                    <a:pt x="76" y="28"/>
                    <a:pt x="71" y="28"/>
                  </a:cubicBezTo>
                  <a:cubicBezTo>
                    <a:pt x="67" y="28"/>
                    <a:pt x="64" y="28"/>
                    <a:pt x="61" y="26"/>
                  </a:cubicBezTo>
                  <a:cubicBezTo>
                    <a:pt x="58" y="25"/>
                    <a:pt x="55" y="23"/>
                    <a:pt x="53" y="20"/>
                  </a:cubicBezTo>
                  <a:cubicBezTo>
                    <a:pt x="53" y="19"/>
                    <a:pt x="52" y="17"/>
                    <a:pt x="52" y="15"/>
                  </a:cubicBezTo>
                  <a:cubicBezTo>
                    <a:pt x="52" y="14"/>
                    <a:pt x="52" y="14"/>
                    <a:pt x="52" y="13"/>
                  </a:cubicBezTo>
                  <a:cubicBezTo>
                    <a:pt x="52" y="12"/>
                    <a:pt x="52" y="11"/>
                    <a:pt x="52" y="10"/>
                  </a:cubicBezTo>
                  <a:cubicBezTo>
                    <a:pt x="53" y="7"/>
                    <a:pt x="54" y="4"/>
                    <a:pt x="55" y="3"/>
                  </a:cubicBezTo>
                  <a:cubicBezTo>
                    <a:pt x="55" y="2"/>
                    <a:pt x="56" y="1"/>
                    <a:pt x="56" y="0"/>
                  </a:cubicBezTo>
                  <a:cubicBezTo>
                    <a:pt x="56" y="0"/>
                    <a:pt x="56" y="0"/>
                    <a:pt x="56" y="0"/>
                  </a:cubicBezTo>
                  <a:cubicBezTo>
                    <a:pt x="54" y="0"/>
                    <a:pt x="53" y="0"/>
                    <a:pt x="51" y="0"/>
                  </a:cubicBezTo>
                  <a:cubicBezTo>
                    <a:pt x="50" y="0"/>
                    <a:pt x="50" y="0"/>
                    <a:pt x="49" y="0"/>
                  </a:cubicBezTo>
                  <a:cubicBezTo>
                    <a:pt x="44" y="0"/>
                    <a:pt x="39" y="0"/>
                    <a:pt x="34" y="1"/>
                  </a:cubicBezTo>
                  <a:cubicBezTo>
                    <a:pt x="31" y="1"/>
                    <a:pt x="28" y="1"/>
                    <a:pt x="26" y="1"/>
                  </a:cubicBezTo>
                  <a:cubicBezTo>
                    <a:pt x="27" y="5"/>
                    <a:pt x="27" y="9"/>
                    <a:pt x="27" y="13"/>
                  </a:cubicBezTo>
                  <a:cubicBezTo>
                    <a:pt x="27" y="17"/>
                    <a:pt x="28" y="21"/>
                    <a:pt x="28" y="25"/>
                  </a:cubicBezTo>
                  <a:cubicBezTo>
                    <a:pt x="28" y="27"/>
                    <a:pt x="28" y="28"/>
                    <a:pt x="27" y="30"/>
                  </a:cubicBezTo>
                  <a:cubicBezTo>
                    <a:pt x="27" y="31"/>
                    <a:pt x="27" y="33"/>
                    <a:pt x="27" y="34"/>
                  </a:cubicBezTo>
                  <a:cubicBezTo>
                    <a:pt x="27" y="35"/>
                    <a:pt x="27" y="35"/>
                    <a:pt x="26" y="36"/>
                  </a:cubicBezTo>
                  <a:cubicBezTo>
                    <a:pt x="26" y="37"/>
                    <a:pt x="25" y="37"/>
                    <a:pt x="24" y="38"/>
                  </a:cubicBezTo>
                  <a:cubicBezTo>
                    <a:pt x="24" y="38"/>
                    <a:pt x="23" y="38"/>
                    <a:pt x="22" y="38"/>
                  </a:cubicBezTo>
                  <a:cubicBezTo>
                    <a:pt x="22" y="38"/>
                    <a:pt x="22" y="38"/>
                    <a:pt x="22" y="38"/>
                  </a:cubicBezTo>
                  <a:cubicBezTo>
                    <a:pt x="22" y="38"/>
                    <a:pt x="22" y="38"/>
                    <a:pt x="22" y="38"/>
                  </a:cubicBezTo>
                  <a:cubicBezTo>
                    <a:pt x="21" y="38"/>
                    <a:pt x="20" y="38"/>
                    <a:pt x="19" y="37"/>
                  </a:cubicBezTo>
                  <a:cubicBezTo>
                    <a:pt x="18" y="37"/>
                    <a:pt x="17" y="36"/>
                    <a:pt x="17" y="36"/>
                  </a:cubicBezTo>
                  <a:cubicBezTo>
                    <a:pt x="15" y="35"/>
                    <a:pt x="14" y="34"/>
                    <a:pt x="11" y="33"/>
                  </a:cubicBezTo>
                  <a:cubicBezTo>
                    <a:pt x="10" y="33"/>
                    <a:pt x="9" y="33"/>
                    <a:pt x="9" y="33"/>
                  </a:cubicBezTo>
                  <a:cubicBezTo>
                    <a:pt x="7" y="33"/>
                    <a:pt x="6" y="34"/>
                    <a:pt x="5" y="34"/>
                  </a:cubicBezTo>
                  <a:cubicBezTo>
                    <a:pt x="3" y="35"/>
                    <a:pt x="3" y="36"/>
                    <a:pt x="2" y="37"/>
                  </a:cubicBezTo>
                  <a:cubicBezTo>
                    <a:pt x="0" y="39"/>
                    <a:pt x="0" y="43"/>
                    <a:pt x="0" y="46"/>
                  </a:cubicBezTo>
                  <a:cubicBezTo>
                    <a:pt x="0" y="50"/>
                    <a:pt x="1" y="53"/>
                    <a:pt x="3" y="55"/>
                  </a:cubicBezTo>
                  <a:cubicBezTo>
                    <a:pt x="5" y="57"/>
                    <a:pt x="7" y="58"/>
                    <a:pt x="10" y="58"/>
                  </a:cubicBezTo>
                  <a:cubicBezTo>
                    <a:pt x="11" y="58"/>
                    <a:pt x="11" y="58"/>
                    <a:pt x="12" y="58"/>
                  </a:cubicBezTo>
                  <a:cubicBezTo>
                    <a:pt x="14" y="58"/>
                    <a:pt x="15" y="57"/>
                    <a:pt x="16" y="57"/>
                  </a:cubicBezTo>
                  <a:cubicBezTo>
                    <a:pt x="17" y="56"/>
                    <a:pt x="17" y="56"/>
                    <a:pt x="18" y="55"/>
                  </a:cubicBezTo>
                  <a:cubicBezTo>
                    <a:pt x="19" y="55"/>
                    <a:pt x="20" y="54"/>
                    <a:pt x="21" y="54"/>
                  </a:cubicBezTo>
                  <a:cubicBezTo>
                    <a:pt x="21" y="54"/>
                    <a:pt x="21" y="54"/>
                    <a:pt x="21" y="54"/>
                  </a:cubicBezTo>
                  <a:cubicBezTo>
                    <a:pt x="21" y="54"/>
                    <a:pt x="21" y="54"/>
                    <a:pt x="21" y="54"/>
                  </a:cubicBezTo>
                  <a:cubicBezTo>
                    <a:pt x="22" y="54"/>
                    <a:pt x="23" y="54"/>
                    <a:pt x="24" y="55"/>
                  </a:cubicBezTo>
                  <a:cubicBezTo>
                    <a:pt x="25" y="55"/>
                    <a:pt x="26" y="56"/>
                    <a:pt x="26" y="57"/>
                  </a:cubicBezTo>
                  <a:cubicBezTo>
                    <a:pt x="27" y="58"/>
                    <a:pt x="27" y="58"/>
                    <a:pt x="27" y="59"/>
                  </a:cubicBezTo>
                  <a:cubicBezTo>
                    <a:pt x="28" y="61"/>
                    <a:pt x="28" y="63"/>
                    <a:pt x="28" y="65"/>
                  </a:cubicBezTo>
                  <a:cubicBezTo>
                    <a:pt x="28" y="71"/>
                    <a:pt x="27" y="79"/>
                    <a:pt x="26" y="86"/>
                  </a:cubicBezTo>
                  <a:cubicBezTo>
                    <a:pt x="25" y="89"/>
                    <a:pt x="25" y="92"/>
                    <a:pt x="24" y="94"/>
                  </a:cubicBezTo>
                  <a:cubicBezTo>
                    <a:pt x="110" y="94"/>
                    <a:pt x="110" y="94"/>
                    <a:pt x="110" y="94"/>
                  </a:cubicBezTo>
                  <a:cubicBezTo>
                    <a:pt x="114" y="94"/>
                    <a:pt x="118" y="90"/>
                    <a:pt x="118" y="85"/>
                  </a:cubicBezTo>
                  <a:cubicBezTo>
                    <a:pt x="118" y="3"/>
                    <a:pt x="118" y="3"/>
                    <a:pt x="118" y="3"/>
                  </a:cubicBezTo>
                  <a:cubicBezTo>
                    <a:pt x="118" y="3"/>
                    <a:pt x="117" y="3"/>
                    <a:pt x="117" y="3"/>
                  </a:cubicBezTo>
                  <a:cubicBezTo>
                    <a:pt x="115" y="3"/>
                    <a:pt x="112" y="2"/>
                    <a:pt x="109" y="2"/>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43" name="Freeform 35"/>
            <p:cNvSpPr>
              <a:spLocks/>
            </p:cNvSpPr>
            <p:nvPr/>
          </p:nvSpPr>
          <p:spPr bwMode="auto">
            <a:xfrm>
              <a:off x="5410200" y="3430588"/>
              <a:ext cx="449263" cy="352425"/>
            </a:xfrm>
            <a:custGeom>
              <a:avLst/>
              <a:gdLst>
                <a:gd name="T0" fmla="*/ 9 w 119"/>
                <a:gd name="T1" fmla="*/ 91 h 93"/>
                <a:gd name="T2" fmla="*/ 29 w 119"/>
                <a:gd name="T3" fmla="*/ 93 h 93"/>
                <a:gd name="T4" fmla="*/ 32 w 119"/>
                <a:gd name="T5" fmla="*/ 93 h 93"/>
                <a:gd name="T6" fmla="*/ 34 w 119"/>
                <a:gd name="T7" fmla="*/ 93 h 93"/>
                <a:gd name="T8" fmla="*/ 34 w 119"/>
                <a:gd name="T9" fmla="*/ 93 h 93"/>
                <a:gd name="T10" fmla="*/ 33 w 119"/>
                <a:gd name="T11" fmla="*/ 91 h 93"/>
                <a:gd name="T12" fmla="*/ 30 w 119"/>
                <a:gd name="T13" fmla="*/ 85 h 93"/>
                <a:gd name="T14" fmla="*/ 30 w 119"/>
                <a:gd name="T15" fmla="*/ 81 h 93"/>
                <a:gd name="T16" fmla="*/ 30 w 119"/>
                <a:gd name="T17" fmla="*/ 81 h 93"/>
                <a:gd name="T18" fmla="*/ 35 w 119"/>
                <a:gd name="T19" fmla="*/ 70 h 93"/>
                <a:gd name="T20" fmla="*/ 47 w 119"/>
                <a:gd name="T21" fmla="*/ 65 h 93"/>
                <a:gd name="T22" fmla="*/ 57 w 119"/>
                <a:gd name="T23" fmla="*/ 67 h 93"/>
                <a:gd name="T24" fmla="*/ 65 w 119"/>
                <a:gd name="T25" fmla="*/ 73 h 93"/>
                <a:gd name="T26" fmla="*/ 66 w 119"/>
                <a:gd name="T27" fmla="*/ 80 h 93"/>
                <a:gd name="T28" fmla="*/ 66 w 119"/>
                <a:gd name="T29" fmla="*/ 80 h 93"/>
                <a:gd name="T30" fmla="*/ 66 w 119"/>
                <a:gd name="T31" fmla="*/ 80 h 93"/>
                <a:gd name="T32" fmla="*/ 66 w 119"/>
                <a:gd name="T33" fmla="*/ 84 h 93"/>
                <a:gd name="T34" fmla="*/ 64 w 119"/>
                <a:gd name="T35" fmla="*/ 91 h 93"/>
                <a:gd name="T36" fmla="*/ 62 w 119"/>
                <a:gd name="T37" fmla="*/ 93 h 93"/>
                <a:gd name="T38" fmla="*/ 63 w 119"/>
                <a:gd name="T39" fmla="*/ 93 h 93"/>
                <a:gd name="T40" fmla="*/ 68 w 119"/>
                <a:gd name="T41" fmla="*/ 93 h 93"/>
                <a:gd name="T42" fmla="*/ 69 w 119"/>
                <a:gd name="T43" fmla="*/ 93 h 93"/>
                <a:gd name="T44" fmla="*/ 84 w 119"/>
                <a:gd name="T45" fmla="*/ 93 h 93"/>
                <a:gd name="T46" fmla="*/ 92 w 119"/>
                <a:gd name="T47" fmla="*/ 92 h 93"/>
                <a:gd name="T48" fmla="*/ 91 w 119"/>
                <a:gd name="T49" fmla="*/ 81 h 93"/>
                <a:gd name="T50" fmla="*/ 91 w 119"/>
                <a:gd name="T51" fmla="*/ 68 h 93"/>
                <a:gd name="T52" fmla="*/ 91 w 119"/>
                <a:gd name="T53" fmla="*/ 63 h 93"/>
                <a:gd name="T54" fmla="*/ 91 w 119"/>
                <a:gd name="T55" fmla="*/ 59 h 93"/>
                <a:gd name="T56" fmla="*/ 92 w 119"/>
                <a:gd name="T57" fmla="*/ 57 h 93"/>
                <a:gd name="T58" fmla="*/ 94 w 119"/>
                <a:gd name="T59" fmla="*/ 56 h 93"/>
                <a:gd name="T60" fmla="*/ 96 w 119"/>
                <a:gd name="T61" fmla="*/ 55 h 93"/>
                <a:gd name="T62" fmla="*/ 96 w 119"/>
                <a:gd name="T63" fmla="*/ 55 h 93"/>
                <a:gd name="T64" fmla="*/ 96 w 119"/>
                <a:gd name="T65" fmla="*/ 55 h 93"/>
                <a:gd name="T66" fmla="*/ 99 w 119"/>
                <a:gd name="T67" fmla="*/ 56 h 93"/>
                <a:gd name="T68" fmla="*/ 102 w 119"/>
                <a:gd name="T69" fmla="*/ 58 h 93"/>
                <a:gd name="T70" fmla="*/ 107 w 119"/>
                <a:gd name="T71" fmla="*/ 60 h 93"/>
                <a:gd name="T72" fmla="*/ 110 w 119"/>
                <a:gd name="T73" fmla="*/ 60 h 93"/>
                <a:gd name="T74" fmla="*/ 114 w 119"/>
                <a:gd name="T75" fmla="*/ 59 h 93"/>
                <a:gd name="T76" fmla="*/ 116 w 119"/>
                <a:gd name="T77" fmla="*/ 57 h 93"/>
                <a:gd name="T78" fmla="*/ 119 w 119"/>
                <a:gd name="T79" fmla="*/ 47 h 93"/>
                <a:gd name="T80" fmla="*/ 116 w 119"/>
                <a:gd name="T81" fmla="*/ 38 h 93"/>
                <a:gd name="T82" fmla="*/ 108 w 119"/>
                <a:gd name="T83" fmla="*/ 35 h 93"/>
                <a:gd name="T84" fmla="*/ 108 w 119"/>
                <a:gd name="T85" fmla="*/ 35 h 93"/>
                <a:gd name="T86" fmla="*/ 106 w 119"/>
                <a:gd name="T87" fmla="*/ 35 h 93"/>
                <a:gd name="T88" fmla="*/ 106 w 119"/>
                <a:gd name="T89" fmla="*/ 35 h 93"/>
                <a:gd name="T90" fmla="*/ 103 w 119"/>
                <a:gd name="T91" fmla="*/ 37 h 93"/>
                <a:gd name="T92" fmla="*/ 100 w 119"/>
                <a:gd name="T93" fmla="*/ 38 h 93"/>
                <a:gd name="T94" fmla="*/ 97 w 119"/>
                <a:gd name="T95" fmla="*/ 39 h 93"/>
                <a:gd name="T96" fmla="*/ 97 w 119"/>
                <a:gd name="T97" fmla="*/ 39 h 93"/>
                <a:gd name="T98" fmla="*/ 97 w 119"/>
                <a:gd name="T99" fmla="*/ 39 h 93"/>
                <a:gd name="T100" fmla="*/ 94 w 119"/>
                <a:gd name="T101" fmla="*/ 39 h 93"/>
                <a:gd name="T102" fmla="*/ 92 w 119"/>
                <a:gd name="T103" fmla="*/ 36 h 93"/>
                <a:gd name="T104" fmla="*/ 91 w 119"/>
                <a:gd name="T105" fmla="*/ 34 h 93"/>
                <a:gd name="T106" fmla="*/ 90 w 119"/>
                <a:gd name="T107" fmla="*/ 28 h 93"/>
                <a:gd name="T108" fmla="*/ 93 w 119"/>
                <a:gd name="T109" fmla="*/ 8 h 93"/>
                <a:gd name="T110" fmla="*/ 94 w 119"/>
                <a:gd name="T111" fmla="*/ 0 h 93"/>
                <a:gd name="T112" fmla="*/ 8 w 119"/>
                <a:gd name="T113" fmla="*/ 0 h 93"/>
                <a:gd name="T114" fmla="*/ 0 w 119"/>
                <a:gd name="T115" fmla="*/ 8 h 93"/>
                <a:gd name="T116" fmla="*/ 0 w 119"/>
                <a:gd name="T117" fmla="*/ 90 h 93"/>
                <a:gd name="T118" fmla="*/ 1 w 119"/>
                <a:gd name="T119" fmla="*/ 90 h 93"/>
                <a:gd name="T120" fmla="*/ 9 w 119"/>
                <a:gd name="T121" fmla="*/ 9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9" h="93">
                  <a:moveTo>
                    <a:pt x="9" y="91"/>
                  </a:moveTo>
                  <a:cubicBezTo>
                    <a:pt x="16" y="92"/>
                    <a:pt x="23" y="93"/>
                    <a:pt x="29" y="93"/>
                  </a:cubicBezTo>
                  <a:cubicBezTo>
                    <a:pt x="30" y="93"/>
                    <a:pt x="32" y="93"/>
                    <a:pt x="32" y="93"/>
                  </a:cubicBezTo>
                  <a:cubicBezTo>
                    <a:pt x="33" y="93"/>
                    <a:pt x="34" y="93"/>
                    <a:pt x="34" y="93"/>
                  </a:cubicBezTo>
                  <a:cubicBezTo>
                    <a:pt x="34" y="93"/>
                    <a:pt x="34" y="93"/>
                    <a:pt x="34" y="93"/>
                  </a:cubicBezTo>
                  <a:cubicBezTo>
                    <a:pt x="34" y="92"/>
                    <a:pt x="33" y="92"/>
                    <a:pt x="33" y="91"/>
                  </a:cubicBezTo>
                  <a:cubicBezTo>
                    <a:pt x="32" y="90"/>
                    <a:pt x="31" y="88"/>
                    <a:pt x="30" y="85"/>
                  </a:cubicBezTo>
                  <a:cubicBezTo>
                    <a:pt x="30" y="84"/>
                    <a:pt x="30" y="83"/>
                    <a:pt x="30" y="81"/>
                  </a:cubicBezTo>
                  <a:cubicBezTo>
                    <a:pt x="30" y="81"/>
                    <a:pt x="30" y="81"/>
                    <a:pt x="30" y="81"/>
                  </a:cubicBezTo>
                  <a:cubicBezTo>
                    <a:pt x="30" y="77"/>
                    <a:pt x="32" y="73"/>
                    <a:pt x="35" y="70"/>
                  </a:cubicBezTo>
                  <a:cubicBezTo>
                    <a:pt x="38" y="67"/>
                    <a:pt x="43" y="65"/>
                    <a:pt x="47" y="65"/>
                  </a:cubicBezTo>
                  <a:cubicBezTo>
                    <a:pt x="51" y="65"/>
                    <a:pt x="54" y="66"/>
                    <a:pt x="57" y="67"/>
                  </a:cubicBezTo>
                  <a:cubicBezTo>
                    <a:pt x="60" y="68"/>
                    <a:pt x="63" y="70"/>
                    <a:pt x="65" y="73"/>
                  </a:cubicBezTo>
                  <a:cubicBezTo>
                    <a:pt x="66" y="75"/>
                    <a:pt x="66" y="77"/>
                    <a:pt x="66" y="80"/>
                  </a:cubicBezTo>
                  <a:cubicBezTo>
                    <a:pt x="66" y="80"/>
                    <a:pt x="66" y="80"/>
                    <a:pt x="66" y="80"/>
                  </a:cubicBezTo>
                  <a:cubicBezTo>
                    <a:pt x="66" y="80"/>
                    <a:pt x="66" y="80"/>
                    <a:pt x="66" y="80"/>
                  </a:cubicBezTo>
                  <a:cubicBezTo>
                    <a:pt x="66" y="81"/>
                    <a:pt x="66" y="82"/>
                    <a:pt x="66" y="84"/>
                  </a:cubicBezTo>
                  <a:cubicBezTo>
                    <a:pt x="66" y="87"/>
                    <a:pt x="65" y="89"/>
                    <a:pt x="64" y="91"/>
                  </a:cubicBezTo>
                  <a:cubicBezTo>
                    <a:pt x="63" y="92"/>
                    <a:pt x="62" y="92"/>
                    <a:pt x="62" y="93"/>
                  </a:cubicBezTo>
                  <a:cubicBezTo>
                    <a:pt x="62" y="93"/>
                    <a:pt x="62" y="93"/>
                    <a:pt x="63" y="93"/>
                  </a:cubicBezTo>
                  <a:cubicBezTo>
                    <a:pt x="64" y="93"/>
                    <a:pt x="66" y="93"/>
                    <a:pt x="68" y="93"/>
                  </a:cubicBezTo>
                  <a:cubicBezTo>
                    <a:pt x="68" y="93"/>
                    <a:pt x="69" y="93"/>
                    <a:pt x="69" y="93"/>
                  </a:cubicBezTo>
                  <a:cubicBezTo>
                    <a:pt x="74" y="93"/>
                    <a:pt x="80" y="93"/>
                    <a:pt x="84" y="93"/>
                  </a:cubicBezTo>
                  <a:cubicBezTo>
                    <a:pt x="87" y="92"/>
                    <a:pt x="90" y="92"/>
                    <a:pt x="92" y="92"/>
                  </a:cubicBezTo>
                  <a:cubicBezTo>
                    <a:pt x="92" y="89"/>
                    <a:pt x="91" y="85"/>
                    <a:pt x="91" y="81"/>
                  </a:cubicBezTo>
                  <a:cubicBezTo>
                    <a:pt x="91" y="76"/>
                    <a:pt x="91" y="72"/>
                    <a:pt x="91" y="68"/>
                  </a:cubicBezTo>
                  <a:cubicBezTo>
                    <a:pt x="91" y="67"/>
                    <a:pt x="91" y="65"/>
                    <a:pt x="91" y="63"/>
                  </a:cubicBezTo>
                  <a:cubicBezTo>
                    <a:pt x="91" y="62"/>
                    <a:pt x="91" y="60"/>
                    <a:pt x="91" y="59"/>
                  </a:cubicBezTo>
                  <a:cubicBezTo>
                    <a:pt x="91" y="59"/>
                    <a:pt x="92" y="58"/>
                    <a:pt x="92" y="57"/>
                  </a:cubicBezTo>
                  <a:cubicBezTo>
                    <a:pt x="93" y="57"/>
                    <a:pt x="93" y="56"/>
                    <a:pt x="94" y="56"/>
                  </a:cubicBezTo>
                  <a:cubicBezTo>
                    <a:pt x="95" y="55"/>
                    <a:pt x="95" y="55"/>
                    <a:pt x="96" y="55"/>
                  </a:cubicBezTo>
                  <a:cubicBezTo>
                    <a:pt x="96" y="55"/>
                    <a:pt x="96" y="55"/>
                    <a:pt x="96" y="55"/>
                  </a:cubicBezTo>
                  <a:cubicBezTo>
                    <a:pt x="96" y="55"/>
                    <a:pt x="96" y="55"/>
                    <a:pt x="96" y="55"/>
                  </a:cubicBezTo>
                  <a:cubicBezTo>
                    <a:pt x="97" y="55"/>
                    <a:pt x="99" y="56"/>
                    <a:pt x="99" y="56"/>
                  </a:cubicBezTo>
                  <a:cubicBezTo>
                    <a:pt x="100" y="57"/>
                    <a:pt x="101" y="57"/>
                    <a:pt x="102" y="58"/>
                  </a:cubicBezTo>
                  <a:cubicBezTo>
                    <a:pt x="103" y="58"/>
                    <a:pt x="104" y="59"/>
                    <a:pt x="107" y="60"/>
                  </a:cubicBezTo>
                  <a:cubicBezTo>
                    <a:pt x="108" y="60"/>
                    <a:pt x="109" y="60"/>
                    <a:pt x="110" y="60"/>
                  </a:cubicBezTo>
                  <a:cubicBezTo>
                    <a:pt x="111" y="60"/>
                    <a:pt x="113" y="60"/>
                    <a:pt x="114" y="59"/>
                  </a:cubicBezTo>
                  <a:cubicBezTo>
                    <a:pt x="115" y="59"/>
                    <a:pt x="116" y="58"/>
                    <a:pt x="116" y="57"/>
                  </a:cubicBezTo>
                  <a:cubicBezTo>
                    <a:pt x="118" y="54"/>
                    <a:pt x="119" y="51"/>
                    <a:pt x="119" y="47"/>
                  </a:cubicBezTo>
                  <a:cubicBezTo>
                    <a:pt x="119" y="43"/>
                    <a:pt x="117" y="40"/>
                    <a:pt x="116" y="38"/>
                  </a:cubicBezTo>
                  <a:cubicBezTo>
                    <a:pt x="114" y="36"/>
                    <a:pt x="111" y="35"/>
                    <a:pt x="108" y="35"/>
                  </a:cubicBezTo>
                  <a:cubicBezTo>
                    <a:pt x="108" y="35"/>
                    <a:pt x="108" y="35"/>
                    <a:pt x="108" y="35"/>
                  </a:cubicBezTo>
                  <a:cubicBezTo>
                    <a:pt x="108" y="35"/>
                    <a:pt x="107" y="35"/>
                    <a:pt x="106" y="35"/>
                  </a:cubicBezTo>
                  <a:cubicBezTo>
                    <a:pt x="106" y="35"/>
                    <a:pt x="106" y="35"/>
                    <a:pt x="106" y="35"/>
                  </a:cubicBezTo>
                  <a:cubicBezTo>
                    <a:pt x="104" y="36"/>
                    <a:pt x="103" y="36"/>
                    <a:pt x="103" y="37"/>
                  </a:cubicBezTo>
                  <a:cubicBezTo>
                    <a:pt x="102" y="37"/>
                    <a:pt x="101" y="38"/>
                    <a:pt x="100" y="38"/>
                  </a:cubicBezTo>
                  <a:cubicBezTo>
                    <a:pt x="99" y="39"/>
                    <a:pt x="98" y="39"/>
                    <a:pt x="97" y="39"/>
                  </a:cubicBezTo>
                  <a:cubicBezTo>
                    <a:pt x="97" y="39"/>
                    <a:pt x="97" y="39"/>
                    <a:pt x="97" y="39"/>
                  </a:cubicBezTo>
                  <a:cubicBezTo>
                    <a:pt x="97" y="39"/>
                    <a:pt x="97" y="39"/>
                    <a:pt x="97" y="39"/>
                  </a:cubicBezTo>
                  <a:cubicBezTo>
                    <a:pt x="96" y="39"/>
                    <a:pt x="95" y="39"/>
                    <a:pt x="94" y="39"/>
                  </a:cubicBezTo>
                  <a:cubicBezTo>
                    <a:pt x="93" y="38"/>
                    <a:pt x="92" y="37"/>
                    <a:pt x="92" y="36"/>
                  </a:cubicBezTo>
                  <a:cubicBezTo>
                    <a:pt x="91" y="36"/>
                    <a:pt x="91" y="35"/>
                    <a:pt x="91" y="34"/>
                  </a:cubicBezTo>
                  <a:cubicBezTo>
                    <a:pt x="91" y="32"/>
                    <a:pt x="90" y="30"/>
                    <a:pt x="90" y="28"/>
                  </a:cubicBezTo>
                  <a:cubicBezTo>
                    <a:pt x="90" y="22"/>
                    <a:pt x="92" y="14"/>
                    <a:pt x="93" y="8"/>
                  </a:cubicBezTo>
                  <a:cubicBezTo>
                    <a:pt x="93" y="4"/>
                    <a:pt x="93" y="2"/>
                    <a:pt x="94" y="0"/>
                  </a:cubicBezTo>
                  <a:cubicBezTo>
                    <a:pt x="8" y="0"/>
                    <a:pt x="8" y="0"/>
                    <a:pt x="8" y="0"/>
                  </a:cubicBezTo>
                  <a:cubicBezTo>
                    <a:pt x="4" y="0"/>
                    <a:pt x="0" y="3"/>
                    <a:pt x="0" y="8"/>
                  </a:cubicBezTo>
                  <a:cubicBezTo>
                    <a:pt x="0" y="90"/>
                    <a:pt x="0" y="90"/>
                    <a:pt x="0" y="90"/>
                  </a:cubicBezTo>
                  <a:cubicBezTo>
                    <a:pt x="0" y="90"/>
                    <a:pt x="1" y="90"/>
                    <a:pt x="1" y="90"/>
                  </a:cubicBezTo>
                  <a:cubicBezTo>
                    <a:pt x="3" y="90"/>
                    <a:pt x="6" y="91"/>
                    <a:pt x="9" y="91"/>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44" name="Freeform 36"/>
            <p:cNvSpPr>
              <a:spLocks/>
            </p:cNvSpPr>
            <p:nvPr/>
          </p:nvSpPr>
          <p:spPr bwMode="auto">
            <a:xfrm>
              <a:off x="5410200" y="3698875"/>
              <a:ext cx="355600" cy="450850"/>
            </a:xfrm>
            <a:custGeom>
              <a:avLst/>
              <a:gdLst>
                <a:gd name="T0" fmla="*/ 93 w 94"/>
                <a:gd name="T1" fmla="*/ 85 h 119"/>
                <a:gd name="T2" fmla="*/ 86 w 94"/>
                <a:gd name="T3" fmla="*/ 89 h 119"/>
                <a:gd name="T4" fmla="*/ 82 w 94"/>
                <a:gd name="T5" fmla="*/ 89 h 119"/>
                <a:gd name="T6" fmla="*/ 70 w 94"/>
                <a:gd name="T7" fmla="*/ 84 h 119"/>
                <a:gd name="T8" fmla="*/ 67 w 94"/>
                <a:gd name="T9" fmla="*/ 61 h 119"/>
                <a:gd name="T10" fmla="*/ 80 w 94"/>
                <a:gd name="T11" fmla="*/ 52 h 119"/>
                <a:gd name="T12" fmla="*/ 81 w 94"/>
                <a:gd name="T13" fmla="*/ 52 h 119"/>
                <a:gd name="T14" fmla="*/ 91 w 94"/>
                <a:gd name="T15" fmla="*/ 55 h 119"/>
                <a:gd name="T16" fmla="*/ 93 w 94"/>
                <a:gd name="T17" fmla="*/ 56 h 119"/>
                <a:gd name="T18" fmla="*/ 93 w 94"/>
                <a:gd name="T19" fmla="*/ 38 h 119"/>
                <a:gd name="T20" fmla="*/ 93 w 94"/>
                <a:gd name="T21" fmla="*/ 38 h 119"/>
                <a:gd name="T22" fmla="*/ 93 w 94"/>
                <a:gd name="T23" fmla="*/ 27 h 119"/>
                <a:gd name="T24" fmla="*/ 67 w 94"/>
                <a:gd name="T25" fmla="*/ 28 h 119"/>
                <a:gd name="T26" fmla="*/ 60 w 94"/>
                <a:gd name="T27" fmla="*/ 27 h 119"/>
                <a:gd name="T28" fmla="*/ 59 w 94"/>
                <a:gd name="T29" fmla="*/ 27 h 119"/>
                <a:gd name="T30" fmla="*/ 58 w 94"/>
                <a:gd name="T31" fmla="*/ 27 h 119"/>
                <a:gd name="T32" fmla="*/ 56 w 94"/>
                <a:gd name="T33" fmla="*/ 23 h 119"/>
                <a:gd name="T34" fmla="*/ 56 w 94"/>
                <a:gd name="T35" fmla="*/ 23 h 119"/>
                <a:gd name="T36" fmla="*/ 58 w 94"/>
                <a:gd name="T37" fmla="*/ 17 h 119"/>
                <a:gd name="T38" fmla="*/ 61 w 94"/>
                <a:gd name="T39" fmla="*/ 9 h 119"/>
                <a:gd name="T40" fmla="*/ 57 w 94"/>
                <a:gd name="T41" fmla="*/ 2 h 119"/>
                <a:gd name="T42" fmla="*/ 39 w 94"/>
                <a:gd name="T43" fmla="*/ 3 h 119"/>
                <a:gd name="T44" fmla="*/ 36 w 94"/>
                <a:gd name="T45" fmla="*/ 13 h 119"/>
                <a:gd name="T46" fmla="*/ 39 w 94"/>
                <a:gd name="T47" fmla="*/ 19 h 119"/>
                <a:gd name="T48" fmla="*/ 40 w 94"/>
                <a:gd name="T49" fmla="*/ 22 h 119"/>
                <a:gd name="T50" fmla="*/ 39 w 94"/>
                <a:gd name="T51" fmla="*/ 24 h 119"/>
                <a:gd name="T52" fmla="*/ 35 w 94"/>
                <a:gd name="T53" fmla="*/ 28 h 119"/>
                <a:gd name="T54" fmla="*/ 8 w 94"/>
                <a:gd name="T55" fmla="*/ 26 h 119"/>
                <a:gd name="T56" fmla="*/ 0 w 94"/>
                <a:gd name="T57" fmla="*/ 110 h 119"/>
                <a:gd name="T58" fmla="*/ 90 w 94"/>
                <a:gd name="T59" fmla="*/ 119 h 119"/>
                <a:gd name="T60" fmla="*/ 92 w 94"/>
                <a:gd name="T61" fmla="*/ 110 h 119"/>
                <a:gd name="T62" fmla="*/ 94 w 94"/>
                <a:gd name="T63"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 h="119">
                  <a:moveTo>
                    <a:pt x="93" y="85"/>
                  </a:moveTo>
                  <a:cubicBezTo>
                    <a:pt x="93" y="85"/>
                    <a:pt x="93" y="85"/>
                    <a:pt x="93" y="85"/>
                  </a:cubicBezTo>
                  <a:cubicBezTo>
                    <a:pt x="93" y="85"/>
                    <a:pt x="93" y="86"/>
                    <a:pt x="92" y="86"/>
                  </a:cubicBezTo>
                  <a:cubicBezTo>
                    <a:pt x="91" y="87"/>
                    <a:pt x="89" y="88"/>
                    <a:pt x="86" y="89"/>
                  </a:cubicBezTo>
                  <a:cubicBezTo>
                    <a:pt x="84" y="89"/>
                    <a:pt x="83" y="89"/>
                    <a:pt x="82" y="89"/>
                  </a:cubicBezTo>
                  <a:cubicBezTo>
                    <a:pt x="82" y="89"/>
                    <a:pt x="82" y="89"/>
                    <a:pt x="82" y="89"/>
                  </a:cubicBezTo>
                  <a:cubicBezTo>
                    <a:pt x="82" y="89"/>
                    <a:pt x="82" y="89"/>
                    <a:pt x="82" y="89"/>
                  </a:cubicBezTo>
                  <a:cubicBezTo>
                    <a:pt x="77" y="89"/>
                    <a:pt x="73" y="87"/>
                    <a:pt x="70" y="84"/>
                  </a:cubicBezTo>
                  <a:cubicBezTo>
                    <a:pt x="67" y="81"/>
                    <a:pt x="66" y="76"/>
                    <a:pt x="66" y="71"/>
                  </a:cubicBezTo>
                  <a:cubicBezTo>
                    <a:pt x="66" y="68"/>
                    <a:pt x="66" y="65"/>
                    <a:pt x="67" y="61"/>
                  </a:cubicBezTo>
                  <a:cubicBezTo>
                    <a:pt x="69" y="58"/>
                    <a:pt x="71" y="56"/>
                    <a:pt x="74" y="54"/>
                  </a:cubicBezTo>
                  <a:cubicBezTo>
                    <a:pt x="76" y="53"/>
                    <a:pt x="78" y="52"/>
                    <a:pt x="80" y="52"/>
                  </a:cubicBezTo>
                  <a:cubicBezTo>
                    <a:pt x="81" y="52"/>
                    <a:pt x="81" y="52"/>
                    <a:pt x="81" y="52"/>
                  </a:cubicBezTo>
                  <a:cubicBezTo>
                    <a:pt x="81" y="52"/>
                    <a:pt x="81" y="52"/>
                    <a:pt x="81" y="52"/>
                  </a:cubicBezTo>
                  <a:cubicBezTo>
                    <a:pt x="82" y="52"/>
                    <a:pt x="83" y="52"/>
                    <a:pt x="84" y="53"/>
                  </a:cubicBezTo>
                  <a:cubicBezTo>
                    <a:pt x="87" y="53"/>
                    <a:pt x="89" y="54"/>
                    <a:pt x="91" y="55"/>
                  </a:cubicBezTo>
                  <a:cubicBezTo>
                    <a:pt x="92" y="56"/>
                    <a:pt x="93" y="56"/>
                    <a:pt x="93" y="57"/>
                  </a:cubicBezTo>
                  <a:cubicBezTo>
                    <a:pt x="93" y="56"/>
                    <a:pt x="93" y="56"/>
                    <a:pt x="93" y="56"/>
                  </a:cubicBezTo>
                  <a:cubicBezTo>
                    <a:pt x="94" y="54"/>
                    <a:pt x="94" y="51"/>
                    <a:pt x="94" y="48"/>
                  </a:cubicBezTo>
                  <a:cubicBezTo>
                    <a:pt x="94" y="45"/>
                    <a:pt x="94" y="42"/>
                    <a:pt x="93" y="38"/>
                  </a:cubicBezTo>
                  <a:cubicBezTo>
                    <a:pt x="93" y="38"/>
                    <a:pt x="93" y="38"/>
                    <a:pt x="93" y="38"/>
                  </a:cubicBezTo>
                  <a:cubicBezTo>
                    <a:pt x="93" y="38"/>
                    <a:pt x="93" y="38"/>
                    <a:pt x="93" y="38"/>
                  </a:cubicBezTo>
                  <a:cubicBezTo>
                    <a:pt x="93" y="37"/>
                    <a:pt x="93" y="36"/>
                    <a:pt x="93" y="35"/>
                  </a:cubicBezTo>
                  <a:cubicBezTo>
                    <a:pt x="93" y="32"/>
                    <a:pt x="93" y="29"/>
                    <a:pt x="93" y="27"/>
                  </a:cubicBezTo>
                  <a:cubicBezTo>
                    <a:pt x="86" y="27"/>
                    <a:pt x="77" y="28"/>
                    <a:pt x="70" y="28"/>
                  </a:cubicBezTo>
                  <a:cubicBezTo>
                    <a:pt x="69" y="28"/>
                    <a:pt x="68" y="28"/>
                    <a:pt x="67" y="28"/>
                  </a:cubicBezTo>
                  <a:cubicBezTo>
                    <a:pt x="66" y="28"/>
                    <a:pt x="65" y="28"/>
                    <a:pt x="64" y="28"/>
                  </a:cubicBezTo>
                  <a:cubicBezTo>
                    <a:pt x="63" y="28"/>
                    <a:pt x="61" y="28"/>
                    <a:pt x="60" y="27"/>
                  </a:cubicBezTo>
                  <a:cubicBezTo>
                    <a:pt x="60" y="27"/>
                    <a:pt x="59" y="27"/>
                    <a:pt x="59" y="27"/>
                  </a:cubicBezTo>
                  <a:cubicBezTo>
                    <a:pt x="59" y="27"/>
                    <a:pt x="59" y="27"/>
                    <a:pt x="59" y="27"/>
                  </a:cubicBezTo>
                  <a:cubicBezTo>
                    <a:pt x="59" y="27"/>
                    <a:pt x="59" y="27"/>
                    <a:pt x="58" y="27"/>
                  </a:cubicBezTo>
                  <a:cubicBezTo>
                    <a:pt x="58" y="27"/>
                    <a:pt x="58" y="27"/>
                    <a:pt x="58" y="27"/>
                  </a:cubicBezTo>
                  <a:cubicBezTo>
                    <a:pt x="57" y="26"/>
                    <a:pt x="57" y="26"/>
                    <a:pt x="56" y="25"/>
                  </a:cubicBezTo>
                  <a:cubicBezTo>
                    <a:pt x="56" y="24"/>
                    <a:pt x="56" y="23"/>
                    <a:pt x="56" y="23"/>
                  </a:cubicBezTo>
                  <a:cubicBezTo>
                    <a:pt x="56" y="23"/>
                    <a:pt x="56" y="23"/>
                    <a:pt x="56" y="23"/>
                  </a:cubicBezTo>
                  <a:cubicBezTo>
                    <a:pt x="56" y="23"/>
                    <a:pt x="56" y="23"/>
                    <a:pt x="56" y="23"/>
                  </a:cubicBezTo>
                  <a:cubicBezTo>
                    <a:pt x="56" y="21"/>
                    <a:pt x="56" y="20"/>
                    <a:pt x="57" y="19"/>
                  </a:cubicBezTo>
                  <a:cubicBezTo>
                    <a:pt x="57" y="19"/>
                    <a:pt x="58" y="18"/>
                    <a:pt x="58" y="17"/>
                  </a:cubicBezTo>
                  <a:cubicBezTo>
                    <a:pt x="59" y="16"/>
                    <a:pt x="60" y="14"/>
                    <a:pt x="60" y="12"/>
                  </a:cubicBezTo>
                  <a:cubicBezTo>
                    <a:pt x="61" y="11"/>
                    <a:pt x="61" y="10"/>
                    <a:pt x="61" y="9"/>
                  </a:cubicBezTo>
                  <a:cubicBezTo>
                    <a:pt x="61" y="7"/>
                    <a:pt x="60" y="6"/>
                    <a:pt x="60" y="5"/>
                  </a:cubicBezTo>
                  <a:cubicBezTo>
                    <a:pt x="59" y="4"/>
                    <a:pt x="58" y="3"/>
                    <a:pt x="57" y="2"/>
                  </a:cubicBezTo>
                  <a:cubicBezTo>
                    <a:pt x="55" y="1"/>
                    <a:pt x="51" y="0"/>
                    <a:pt x="47" y="0"/>
                  </a:cubicBezTo>
                  <a:cubicBezTo>
                    <a:pt x="44" y="0"/>
                    <a:pt x="41" y="1"/>
                    <a:pt x="39" y="3"/>
                  </a:cubicBezTo>
                  <a:cubicBezTo>
                    <a:pt x="37" y="5"/>
                    <a:pt x="36" y="8"/>
                    <a:pt x="36" y="10"/>
                  </a:cubicBezTo>
                  <a:cubicBezTo>
                    <a:pt x="36" y="11"/>
                    <a:pt x="36" y="12"/>
                    <a:pt x="36" y="13"/>
                  </a:cubicBezTo>
                  <a:cubicBezTo>
                    <a:pt x="36" y="14"/>
                    <a:pt x="37" y="15"/>
                    <a:pt x="37" y="16"/>
                  </a:cubicBezTo>
                  <a:cubicBezTo>
                    <a:pt x="38" y="17"/>
                    <a:pt x="38" y="18"/>
                    <a:pt x="39" y="19"/>
                  </a:cubicBezTo>
                  <a:cubicBezTo>
                    <a:pt x="39" y="20"/>
                    <a:pt x="40" y="21"/>
                    <a:pt x="40" y="22"/>
                  </a:cubicBezTo>
                  <a:cubicBezTo>
                    <a:pt x="40" y="22"/>
                    <a:pt x="40" y="22"/>
                    <a:pt x="40" y="22"/>
                  </a:cubicBezTo>
                  <a:cubicBezTo>
                    <a:pt x="40" y="22"/>
                    <a:pt x="40" y="22"/>
                    <a:pt x="40" y="22"/>
                  </a:cubicBezTo>
                  <a:cubicBezTo>
                    <a:pt x="40" y="23"/>
                    <a:pt x="39" y="24"/>
                    <a:pt x="39" y="24"/>
                  </a:cubicBezTo>
                  <a:cubicBezTo>
                    <a:pt x="39" y="26"/>
                    <a:pt x="38" y="26"/>
                    <a:pt x="37" y="27"/>
                  </a:cubicBezTo>
                  <a:cubicBezTo>
                    <a:pt x="36" y="27"/>
                    <a:pt x="35" y="28"/>
                    <a:pt x="35" y="28"/>
                  </a:cubicBezTo>
                  <a:cubicBezTo>
                    <a:pt x="33" y="28"/>
                    <a:pt x="31" y="28"/>
                    <a:pt x="29" y="28"/>
                  </a:cubicBezTo>
                  <a:cubicBezTo>
                    <a:pt x="23" y="28"/>
                    <a:pt x="15" y="27"/>
                    <a:pt x="8" y="26"/>
                  </a:cubicBezTo>
                  <a:cubicBezTo>
                    <a:pt x="5" y="26"/>
                    <a:pt x="2" y="25"/>
                    <a:pt x="0" y="25"/>
                  </a:cubicBezTo>
                  <a:cubicBezTo>
                    <a:pt x="0" y="110"/>
                    <a:pt x="0" y="110"/>
                    <a:pt x="0" y="110"/>
                  </a:cubicBezTo>
                  <a:cubicBezTo>
                    <a:pt x="0" y="115"/>
                    <a:pt x="4" y="119"/>
                    <a:pt x="8" y="119"/>
                  </a:cubicBezTo>
                  <a:cubicBezTo>
                    <a:pt x="90" y="119"/>
                    <a:pt x="90" y="119"/>
                    <a:pt x="90" y="119"/>
                  </a:cubicBezTo>
                  <a:cubicBezTo>
                    <a:pt x="90" y="118"/>
                    <a:pt x="90" y="118"/>
                    <a:pt x="91" y="118"/>
                  </a:cubicBezTo>
                  <a:cubicBezTo>
                    <a:pt x="91" y="116"/>
                    <a:pt x="91" y="113"/>
                    <a:pt x="92" y="110"/>
                  </a:cubicBezTo>
                  <a:cubicBezTo>
                    <a:pt x="93" y="103"/>
                    <a:pt x="94" y="96"/>
                    <a:pt x="94" y="90"/>
                  </a:cubicBezTo>
                  <a:cubicBezTo>
                    <a:pt x="94" y="89"/>
                    <a:pt x="94" y="87"/>
                    <a:pt x="94" y="86"/>
                  </a:cubicBezTo>
                  <a:cubicBezTo>
                    <a:pt x="94" y="86"/>
                    <a:pt x="93" y="85"/>
                    <a:pt x="93" y="85"/>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grpSp>
      <p:sp>
        <p:nvSpPr>
          <p:cNvPr id="45" name="泪滴形 44"/>
          <p:cNvSpPr/>
          <p:nvPr/>
        </p:nvSpPr>
        <p:spPr>
          <a:xfrm rot="8100000">
            <a:off x="10174553" y="1213975"/>
            <a:ext cx="1467749" cy="1546119"/>
          </a:xfrm>
          <a:prstGeom prst="teardrop">
            <a:avLst>
              <a:gd name="adj" fmla="val 109259"/>
            </a:avLst>
          </a:prstGeom>
          <a:solidFill>
            <a:srgbClr val="0070C0"/>
          </a:soli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305" tIns="46652" rIns="93305" bIns="46652" rtlCol="0" anchor="ctr"/>
          <a:lstStyle/>
          <a:p>
            <a:pPr algn="ctr"/>
            <a:endParaRPr lang="zh-CN" altLang="en-US" b="1"/>
          </a:p>
        </p:txBody>
      </p:sp>
      <p:grpSp>
        <p:nvGrpSpPr>
          <p:cNvPr id="46" name="组合 45"/>
          <p:cNvGrpSpPr/>
          <p:nvPr/>
        </p:nvGrpSpPr>
        <p:grpSpPr>
          <a:xfrm>
            <a:off x="10542280" y="1668656"/>
            <a:ext cx="855568" cy="770355"/>
            <a:chOff x="5429250" y="2857500"/>
            <a:chExt cx="1333501" cy="1139826"/>
          </a:xfrm>
          <a:solidFill>
            <a:schemeClr val="bg1"/>
          </a:solidFill>
        </p:grpSpPr>
        <p:sp>
          <p:nvSpPr>
            <p:cNvPr id="47" name="Freeform 40"/>
            <p:cNvSpPr>
              <a:spLocks/>
            </p:cNvSpPr>
            <p:nvPr/>
          </p:nvSpPr>
          <p:spPr bwMode="auto">
            <a:xfrm>
              <a:off x="5429250" y="3652838"/>
              <a:ext cx="400050" cy="344488"/>
            </a:xfrm>
            <a:custGeom>
              <a:avLst/>
              <a:gdLst>
                <a:gd name="T0" fmla="*/ 0 w 106"/>
                <a:gd name="T1" fmla="*/ 28 h 91"/>
                <a:gd name="T2" fmla="*/ 66 w 106"/>
                <a:gd name="T3" fmla="*/ 91 h 91"/>
                <a:gd name="T4" fmla="*/ 106 w 106"/>
                <a:gd name="T5" fmla="*/ 61 h 91"/>
                <a:gd name="T6" fmla="*/ 36 w 106"/>
                <a:gd name="T7" fmla="*/ 0 h 91"/>
                <a:gd name="T8" fmla="*/ 0 w 106"/>
                <a:gd name="T9" fmla="*/ 28 h 91"/>
              </a:gdLst>
              <a:ahLst/>
              <a:cxnLst>
                <a:cxn ang="0">
                  <a:pos x="T0" y="T1"/>
                </a:cxn>
                <a:cxn ang="0">
                  <a:pos x="T2" y="T3"/>
                </a:cxn>
                <a:cxn ang="0">
                  <a:pos x="T4" y="T5"/>
                </a:cxn>
                <a:cxn ang="0">
                  <a:pos x="T6" y="T7"/>
                </a:cxn>
                <a:cxn ang="0">
                  <a:pos x="T8" y="T9"/>
                </a:cxn>
              </a:cxnLst>
              <a:rect l="0" t="0" r="r" b="b"/>
              <a:pathLst>
                <a:path w="106" h="91">
                  <a:moveTo>
                    <a:pt x="0" y="28"/>
                  </a:moveTo>
                  <a:cubicBezTo>
                    <a:pt x="66" y="91"/>
                    <a:pt x="66" y="91"/>
                    <a:pt x="66" y="91"/>
                  </a:cubicBezTo>
                  <a:cubicBezTo>
                    <a:pt x="66" y="91"/>
                    <a:pt x="87" y="74"/>
                    <a:pt x="106" y="61"/>
                  </a:cubicBezTo>
                  <a:cubicBezTo>
                    <a:pt x="36" y="0"/>
                    <a:pt x="36" y="0"/>
                    <a:pt x="36" y="0"/>
                  </a:cubicBezTo>
                  <a:cubicBezTo>
                    <a:pt x="10" y="19"/>
                    <a:pt x="0" y="28"/>
                    <a:pt x="0" y="28"/>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48" name="Freeform 41"/>
            <p:cNvSpPr>
              <a:spLocks/>
            </p:cNvSpPr>
            <p:nvPr/>
          </p:nvSpPr>
          <p:spPr bwMode="auto">
            <a:xfrm>
              <a:off x="5626100" y="3455988"/>
              <a:ext cx="1087438" cy="401638"/>
            </a:xfrm>
            <a:custGeom>
              <a:avLst/>
              <a:gdLst>
                <a:gd name="T0" fmla="*/ 243 w 288"/>
                <a:gd name="T1" fmla="*/ 30 h 106"/>
                <a:gd name="T2" fmla="*/ 191 w 288"/>
                <a:gd name="T3" fmla="*/ 60 h 106"/>
                <a:gd name="T4" fmla="*/ 117 w 288"/>
                <a:gd name="T5" fmla="*/ 51 h 106"/>
                <a:gd name="T6" fmla="*/ 165 w 288"/>
                <a:gd name="T7" fmla="*/ 45 h 106"/>
                <a:gd name="T8" fmla="*/ 203 w 288"/>
                <a:gd name="T9" fmla="*/ 17 h 106"/>
                <a:gd name="T10" fmla="*/ 131 w 288"/>
                <a:gd name="T11" fmla="*/ 13 h 106"/>
                <a:gd name="T12" fmla="*/ 62 w 288"/>
                <a:gd name="T13" fmla="*/ 13 h 106"/>
                <a:gd name="T14" fmla="*/ 0 w 288"/>
                <a:gd name="T15" fmla="*/ 51 h 106"/>
                <a:gd name="T16" fmla="*/ 64 w 288"/>
                <a:gd name="T17" fmla="*/ 106 h 106"/>
                <a:gd name="T18" fmla="*/ 85 w 288"/>
                <a:gd name="T19" fmla="*/ 94 h 106"/>
                <a:gd name="T20" fmla="*/ 191 w 288"/>
                <a:gd name="T21" fmla="*/ 94 h 106"/>
                <a:gd name="T22" fmla="*/ 288 w 288"/>
                <a:gd name="T23" fmla="*/ 17 h 106"/>
                <a:gd name="T24" fmla="*/ 243 w 288"/>
                <a:gd name="T25" fmla="*/ 3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8" h="106">
                  <a:moveTo>
                    <a:pt x="243" y="30"/>
                  </a:moveTo>
                  <a:cubicBezTo>
                    <a:pt x="226" y="45"/>
                    <a:pt x="212" y="56"/>
                    <a:pt x="191" y="60"/>
                  </a:cubicBezTo>
                  <a:cubicBezTo>
                    <a:pt x="159" y="65"/>
                    <a:pt x="126" y="57"/>
                    <a:pt x="117" y="51"/>
                  </a:cubicBezTo>
                  <a:cubicBezTo>
                    <a:pt x="102" y="41"/>
                    <a:pt x="118" y="47"/>
                    <a:pt x="165" y="45"/>
                  </a:cubicBezTo>
                  <a:cubicBezTo>
                    <a:pt x="212" y="42"/>
                    <a:pt x="203" y="17"/>
                    <a:pt x="203" y="17"/>
                  </a:cubicBezTo>
                  <a:cubicBezTo>
                    <a:pt x="192" y="16"/>
                    <a:pt x="180" y="15"/>
                    <a:pt x="131" y="13"/>
                  </a:cubicBezTo>
                  <a:cubicBezTo>
                    <a:pt x="113" y="13"/>
                    <a:pt x="79" y="9"/>
                    <a:pt x="62" y="13"/>
                  </a:cubicBezTo>
                  <a:cubicBezTo>
                    <a:pt x="44" y="16"/>
                    <a:pt x="26" y="33"/>
                    <a:pt x="0" y="51"/>
                  </a:cubicBezTo>
                  <a:cubicBezTo>
                    <a:pt x="64" y="106"/>
                    <a:pt x="64" y="106"/>
                    <a:pt x="64" y="106"/>
                  </a:cubicBezTo>
                  <a:cubicBezTo>
                    <a:pt x="74" y="99"/>
                    <a:pt x="82" y="94"/>
                    <a:pt x="85" y="94"/>
                  </a:cubicBezTo>
                  <a:cubicBezTo>
                    <a:pt x="105" y="94"/>
                    <a:pt x="155" y="99"/>
                    <a:pt x="191" y="94"/>
                  </a:cubicBezTo>
                  <a:cubicBezTo>
                    <a:pt x="263" y="60"/>
                    <a:pt x="288" y="17"/>
                    <a:pt x="288" y="17"/>
                  </a:cubicBezTo>
                  <a:cubicBezTo>
                    <a:pt x="288" y="17"/>
                    <a:pt x="269" y="0"/>
                    <a:pt x="243" y="30"/>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49" name="Freeform 42"/>
            <p:cNvSpPr>
              <a:spLocks noEditPoints="1"/>
            </p:cNvSpPr>
            <p:nvPr/>
          </p:nvSpPr>
          <p:spPr bwMode="auto">
            <a:xfrm>
              <a:off x="5637213" y="2857500"/>
              <a:ext cx="1125538" cy="579438"/>
            </a:xfrm>
            <a:custGeom>
              <a:avLst/>
              <a:gdLst>
                <a:gd name="T0" fmla="*/ 0 w 709"/>
                <a:gd name="T1" fmla="*/ 0 h 365"/>
                <a:gd name="T2" fmla="*/ 0 w 709"/>
                <a:gd name="T3" fmla="*/ 365 h 365"/>
                <a:gd name="T4" fmla="*/ 709 w 709"/>
                <a:gd name="T5" fmla="*/ 365 h 365"/>
                <a:gd name="T6" fmla="*/ 709 w 709"/>
                <a:gd name="T7" fmla="*/ 0 h 365"/>
                <a:gd name="T8" fmla="*/ 0 w 709"/>
                <a:gd name="T9" fmla="*/ 0 h 365"/>
                <a:gd name="T10" fmla="*/ 676 w 709"/>
                <a:gd name="T11" fmla="*/ 331 h 365"/>
                <a:gd name="T12" fmla="*/ 31 w 709"/>
                <a:gd name="T13" fmla="*/ 331 h 365"/>
                <a:gd name="T14" fmla="*/ 31 w 709"/>
                <a:gd name="T15" fmla="*/ 26 h 365"/>
                <a:gd name="T16" fmla="*/ 676 w 709"/>
                <a:gd name="T17" fmla="*/ 26 h 365"/>
                <a:gd name="T18" fmla="*/ 676 w 709"/>
                <a:gd name="T19" fmla="*/ 331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 h="365">
                  <a:moveTo>
                    <a:pt x="0" y="0"/>
                  </a:moveTo>
                  <a:lnTo>
                    <a:pt x="0" y="365"/>
                  </a:lnTo>
                  <a:lnTo>
                    <a:pt x="709" y="365"/>
                  </a:lnTo>
                  <a:lnTo>
                    <a:pt x="709" y="0"/>
                  </a:lnTo>
                  <a:lnTo>
                    <a:pt x="0" y="0"/>
                  </a:lnTo>
                  <a:close/>
                  <a:moveTo>
                    <a:pt x="676" y="331"/>
                  </a:moveTo>
                  <a:lnTo>
                    <a:pt x="31" y="331"/>
                  </a:lnTo>
                  <a:lnTo>
                    <a:pt x="31" y="26"/>
                  </a:lnTo>
                  <a:lnTo>
                    <a:pt x="676" y="26"/>
                  </a:lnTo>
                  <a:lnTo>
                    <a:pt x="676" y="331"/>
                  </a:ln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50" name="Freeform 43"/>
            <p:cNvSpPr>
              <a:spLocks/>
            </p:cNvSpPr>
            <p:nvPr/>
          </p:nvSpPr>
          <p:spPr bwMode="auto">
            <a:xfrm>
              <a:off x="6089650" y="2967038"/>
              <a:ext cx="220663" cy="355600"/>
            </a:xfrm>
            <a:custGeom>
              <a:avLst/>
              <a:gdLst>
                <a:gd name="T0" fmla="*/ 4 w 58"/>
                <a:gd name="T1" fmla="*/ 39 h 94"/>
                <a:gd name="T2" fmla="*/ 11 w 58"/>
                <a:gd name="T3" fmla="*/ 47 h 94"/>
                <a:gd name="T4" fmla="*/ 32 w 58"/>
                <a:gd name="T5" fmla="*/ 57 h 94"/>
                <a:gd name="T6" fmla="*/ 35 w 58"/>
                <a:gd name="T7" fmla="*/ 58 h 94"/>
                <a:gd name="T8" fmla="*/ 40 w 58"/>
                <a:gd name="T9" fmla="*/ 62 h 94"/>
                <a:gd name="T10" fmla="*/ 39 w 58"/>
                <a:gd name="T11" fmla="*/ 71 h 94"/>
                <a:gd name="T12" fmla="*/ 31 w 58"/>
                <a:gd name="T13" fmla="*/ 73 h 94"/>
                <a:gd name="T14" fmla="*/ 20 w 58"/>
                <a:gd name="T15" fmla="*/ 72 h 94"/>
                <a:gd name="T16" fmla="*/ 14 w 58"/>
                <a:gd name="T17" fmla="*/ 68 h 94"/>
                <a:gd name="T18" fmla="*/ 13 w 58"/>
                <a:gd name="T19" fmla="*/ 67 h 94"/>
                <a:gd name="T20" fmla="*/ 13 w 58"/>
                <a:gd name="T21" fmla="*/ 67 h 94"/>
                <a:gd name="T22" fmla="*/ 13 w 58"/>
                <a:gd name="T23" fmla="*/ 67 h 94"/>
                <a:gd name="T24" fmla="*/ 13 w 58"/>
                <a:gd name="T25" fmla="*/ 66 h 94"/>
                <a:gd name="T26" fmla="*/ 9 w 58"/>
                <a:gd name="T27" fmla="*/ 64 h 94"/>
                <a:gd name="T28" fmla="*/ 2 w 58"/>
                <a:gd name="T29" fmla="*/ 69 h 94"/>
                <a:gd name="T30" fmla="*/ 2 w 58"/>
                <a:gd name="T31" fmla="*/ 74 h 94"/>
                <a:gd name="T32" fmla="*/ 23 w 58"/>
                <a:gd name="T33" fmla="*/ 85 h 94"/>
                <a:gd name="T34" fmla="*/ 23 w 58"/>
                <a:gd name="T35" fmla="*/ 92 h 94"/>
                <a:gd name="T36" fmla="*/ 25 w 58"/>
                <a:gd name="T37" fmla="*/ 94 h 94"/>
                <a:gd name="T38" fmla="*/ 31 w 58"/>
                <a:gd name="T39" fmla="*/ 94 h 94"/>
                <a:gd name="T40" fmla="*/ 33 w 58"/>
                <a:gd name="T41" fmla="*/ 92 h 94"/>
                <a:gd name="T42" fmla="*/ 33 w 58"/>
                <a:gd name="T43" fmla="*/ 86 h 94"/>
                <a:gd name="T44" fmla="*/ 49 w 58"/>
                <a:gd name="T45" fmla="*/ 80 h 94"/>
                <a:gd name="T46" fmla="*/ 55 w 58"/>
                <a:gd name="T47" fmla="*/ 59 h 94"/>
                <a:gd name="T48" fmla="*/ 33 w 58"/>
                <a:gd name="T49" fmla="*/ 42 h 94"/>
                <a:gd name="T50" fmla="*/ 32 w 58"/>
                <a:gd name="T51" fmla="*/ 42 h 94"/>
                <a:gd name="T52" fmla="*/ 24 w 58"/>
                <a:gd name="T53" fmla="*/ 38 h 94"/>
                <a:gd name="T54" fmla="*/ 23 w 58"/>
                <a:gd name="T55" fmla="*/ 38 h 94"/>
                <a:gd name="T56" fmla="*/ 17 w 58"/>
                <a:gd name="T57" fmla="*/ 34 h 94"/>
                <a:gd name="T58" fmla="*/ 18 w 58"/>
                <a:gd name="T59" fmla="*/ 25 h 94"/>
                <a:gd name="T60" fmla="*/ 28 w 58"/>
                <a:gd name="T61" fmla="*/ 21 h 94"/>
                <a:gd name="T62" fmla="*/ 35 w 58"/>
                <a:gd name="T63" fmla="*/ 22 h 94"/>
                <a:gd name="T64" fmla="*/ 41 w 58"/>
                <a:gd name="T65" fmla="*/ 27 h 94"/>
                <a:gd name="T66" fmla="*/ 42 w 58"/>
                <a:gd name="T67" fmla="*/ 27 h 94"/>
                <a:gd name="T68" fmla="*/ 42 w 58"/>
                <a:gd name="T69" fmla="*/ 28 h 94"/>
                <a:gd name="T70" fmla="*/ 43 w 58"/>
                <a:gd name="T71" fmla="*/ 28 h 94"/>
                <a:gd name="T72" fmla="*/ 46 w 58"/>
                <a:gd name="T73" fmla="*/ 30 h 94"/>
                <a:gd name="T74" fmla="*/ 53 w 58"/>
                <a:gd name="T75" fmla="*/ 26 h 94"/>
                <a:gd name="T76" fmla="*/ 53 w 58"/>
                <a:gd name="T77" fmla="*/ 20 h 94"/>
                <a:gd name="T78" fmla="*/ 38 w 58"/>
                <a:gd name="T79" fmla="*/ 10 h 94"/>
                <a:gd name="T80" fmla="*/ 33 w 58"/>
                <a:gd name="T81" fmla="*/ 9 h 94"/>
                <a:gd name="T82" fmla="*/ 33 w 58"/>
                <a:gd name="T83" fmla="*/ 2 h 94"/>
                <a:gd name="T84" fmla="*/ 31 w 58"/>
                <a:gd name="T85" fmla="*/ 0 h 94"/>
                <a:gd name="T86" fmla="*/ 25 w 58"/>
                <a:gd name="T87" fmla="*/ 0 h 94"/>
                <a:gd name="T88" fmla="*/ 23 w 58"/>
                <a:gd name="T89" fmla="*/ 2 h 94"/>
                <a:gd name="T90" fmla="*/ 23 w 58"/>
                <a:gd name="T91" fmla="*/ 9 h 94"/>
                <a:gd name="T92" fmla="*/ 8 w 58"/>
                <a:gd name="T93" fmla="*/ 16 h 94"/>
                <a:gd name="T94" fmla="*/ 4 w 58"/>
                <a:gd name="T95" fmla="*/ 3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8" h="94">
                  <a:moveTo>
                    <a:pt x="4" y="39"/>
                  </a:moveTo>
                  <a:cubicBezTo>
                    <a:pt x="6" y="42"/>
                    <a:pt x="8" y="45"/>
                    <a:pt x="11" y="47"/>
                  </a:cubicBezTo>
                  <a:cubicBezTo>
                    <a:pt x="14" y="48"/>
                    <a:pt x="26" y="54"/>
                    <a:pt x="32" y="57"/>
                  </a:cubicBezTo>
                  <a:cubicBezTo>
                    <a:pt x="35" y="58"/>
                    <a:pt x="35" y="58"/>
                    <a:pt x="35" y="58"/>
                  </a:cubicBezTo>
                  <a:cubicBezTo>
                    <a:pt x="37" y="59"/>
                    <a:pt x="39" y="61"/>
                    <a:pt x="40" y="62"/>
                  </a:cubicBezTo>
                  <a:cubicBezTo>
                    <a:pt x="42" y="65"/>
                    <a:pt x="41" y="69"/>
                    <a:pt x="39" y="71"/>
                  </a:cubicBezTo>
                  <a:cubicBezTo>
                    <a:pt x="37" y="73"/>
                    <a:pt x="34" y="73"/>
                    <a:pt x="31" y="73"/>
                  </a:cubicBezTo>
                  <a:cubicBezTo>
                    <a:pt x="27" y="73"/>
                    <a:pt x="24" y="73"/>
                    <a:pt x="20" y="72"/>
                  </a:cubicBezTo>
                  <a:cubicBezTo>
                    <a:pt x="19" y="71"/>
                    <a:pt x="16" y="69"/>
                    <a:pt x="14" y="68"/>
                  </a:cubicBezTo>
                  <a:cubicBezTo>
                    <a:pt x="14" y="68"/>
                    <a:pt x="13" y="67"/>
                    <a:pt x="13" y="67"/>
                  </a:cubicBezTo>
                  <a:cubicBezTo>
                    <a:pt x="13" y="67"/>
                    <a:pt x="13" y="67"/>
                    <a:pt x="13" y="67"/>
                  </a:cubicBezTo>
                  <a:cubicBezTo>
                    <a:pt x="13" y="67"/>
                    <a:pt x="13" y="67"/>
                    <a:pt x="13" y="67"/>
                  </a:cubicBezTo>
                  <a:cubicBezTo>
                    <a:pt x="13" y="67"/>
                    <a:pt x="13" y="67"/>
                    <a:pt x="13" y="66"/>
                  </a:cubicBezTo>
                  <a:cubicBezTo>
                    <a:pt x="12" y="65"/>
                    <a:pt x="10" y="64"/>
                    <a:pt x="9" y="64"/>
                  </a:cubicBezTo>
                  <a:cubicBezTo>
                    <a:pt x="6" y="64"/>
                    <a:pt x="3" y="66"/>
                    <a:pt x="2" y="69"/>
                  </a:cubicBezTo>
                  <a:cubicBezTo>
                    <a:pt x="1" y="71"/>
                    <a:pt x="1" y="73"/>
                    <a:pt x="2" y="74"/>
                  </a:cubicBezTo>
                  <a:cubicBezTo>
                    <a:pt x="6" y="80"/>
                    <a:pt x="14" y="84"/>
                    <a:pt x="23" y="85"/>
                  </a:cubicBezTo>
                  <a:cubicBezTo>
                    <a:pt x="23" y="92"/>
                    <a:pt x="23" y="92"/>
                    <a:pt x="23" y="92"/>
                  </a:cubicBezTo>
                  <a:cubicBezTo>
                    <a:pt x="23" y="93"/>
                    <a:pt x="24" y="94"/>
                    <a:pt x="25" y="94"/>
                  </a:cubicBezTo>
                  <a:cubicBezTo>
                    <a:pt x="31" y="94"/>
                    <a:pt x="31" y="94"/>
                    <a:pt x="31" y="94"/>
                  </a:cubicBezTo>
                  <a:cubicBezTo>
                    <a:pt x="32" y="94"/>
                    <a:pt x="33" y="93"/>
                    <a:pt x="33" y="92"/>
                  </a:cubicBezTo>
                  <a:cubicBezTo>
                    <a:pt x="33" y="86"/>
                    <a:pt x="33" y="86"/>
                    <a:pt x="33" y="86"/>
                  </a:cubicBezTo>
                  <a:cubicBezTo>
                    <a:pt x="40" y="85"/>
                    <a:pt x="46" y="83"/>
                    <a:pt x="49" y="80"/>
                  </a:cubicBezTo>
                  <a:cubicBezTo>
                    <a:pt x="55" y="75"/>
                    <a:pt x="58" y="66"/>
                    <a:pt x="55" y="59"/>
                  </a:cubicBezTo>
                  <a:cubicBezTo>
                    <a:pt x="52" y="50"/>
                    <a:pt x="41" y="46"/>
                    <a:pt x="33" y="42"/>
                  </a:cubicBezTo>
                  <a:cubicBezTo>
                    <a:pt x="32" y="42"/>
                    <a:pt x="32" y="42"/>
                    <a:pt x="32" y="42"/>
                  </a:cubicBezTo>
                  <a:cubicBezTo>
                    <a:pt x="29" y="41"/>
                    <a:pt x="25" y="39"/>
                    <a:pt x="24" y="38"/>
                  </a:cubicBezTo>
                  <a:cubicBezTo>
                    <a:pt x="24" y="38"/>
                    <a:pt x="23" y="38"/>
                    <a:pt x="23" y="38"/>
                  </a:cubicBezTo>
                  <a:cubicBezTo>
                    <a:pt x="21" y="37"/>
                    <a:pt x="19" y="36"/>
                    <a:pt x="17" y="34"/>
                  </a:cubicBezTo>
                  <a:cubicBezTo>
                    <a:pt x="16" y="31"/>
                    <a:pt x="16" y="27"/>
                    <a:pt x="18" y="25"/>
                  </a:cubicBezTo>
                  <a:cubicBezTo>
                    <a:pt x="22" y="22"/>
                    <a:pt x="25" y="21"/>
                    <a:pt x="28" y="21"/>
                  </a:cubicBezTo>
                  <a:cubicBezTo>
                    <a:pt x="30" y="21"/>
                    <a:pt x="33" y="22"/>
                    <a:pt x="35" y="22"/>
                  </a:cubicBezTo>
                  <a:cubicBezTo>
                    <a:pt x="36" y="23"/>
                    <a:pt x="39" y="25"/>
                    <a:pt x="41" y="27"/>
                  </a:cubicBezTo>
                  <a:cubicBezTo>
                    <a:pt x="41" y="27"/>
                    <a:pt x="42" y="27"/>
                    <a:pt x="42" y="27"/>
                  </a:cubicBezTo>
                  <a:cubicBezTo>
                    <a:pt x="42" y="27"/>
                    <a:pt x="42" y="28"/>
                    <a:pt x="42" y="28"/>
                  </a:cubicBezTo>
                  <a:cubicBezTo>
                    <a:pt x="42" y="28"/>
                    <a:pt x="42" y="28"/>
                    <a:pt x="43" y="28"/>
                  </a:cubicBezTo>
                  <a:cubicBezTo>
                    <a:pt x="43" y="29"/>
                    <a:pt x="45" y="30"/>
                    <a:pt x="46" y="30"/>
                  </a:cubicBezTo>
                  <a:cubicBezTo>
                    <a:pt x="49" y="30"/>
                    <a:pt x="52" y="28"/>
                    <a:pt x="53" y="26"/>
                  </a:cubicBezTo>
                  <a:cubicBezTo>
                    <a:pt x="54" y="24"/>
                    <a:pt x="54" y="22"/>
                    <a:pt x="53" y="20"/>
                  </a:cubicBezTo>
                  <a:cubicBezTo>
                    <a:pt x="50" y="16"/>
                    <a:pt x="44" y="12"/>
                    <a:pt x="38" y="10"/>
                  </a:cubicBezTo>
                  <a:cubicBezTo>
                    <a:pt x="37" y="10"/>
                    <a:pt x="35" y="9"/>
                    <a:pt x="33" y="9"/>
                  </a:cubicBezTo>
                  <a:cubicBezTo>
                    <a:pt x="33" y="2"/>
                    <a:pt x="33" y="2"/>
                    <a:pt x="33" y="2"/>
                  </a:cubicBezTo>
                  <a:cubicBezTo>
                    <a:pt x="33" y="1"/>
                    <a:pt x="32" y="0"/>
                    <a:pt x="31" y="0"/>
                  </a:cubicBezTo>
                  <a:cubicBezTo>
                    <a:pt x="25" y="0"/>
                    <a:pt x="25" y="0"/>
                    <a:pt x="25" y="0"/>
                  </a:cubicBezTo>
                  <a:cubicBezTo>
                    <a:pt x="24" y="0"/>
                    <a:pt x="23" y="1"/>
                    <a:pt x="23" y="2"/>
                  </a:cubicBezTo>
                  <a:cubicBezTo>
                    <a:pt x="23" y="9"/>
                    <a:pt x="23" y="9"/>
                    <a:pt x="23" y="9"/>
                  </a:cubicBezTo>
                  <a:cubicBezTo>
                    <a:pt x="17" y="10"/>
                    <a:pt x="12" y="13"/>
                    <a:pt x="8" y="16"/>
                  </a:cubicBezTo>
                  <a:cubicBezTo>
                    <a:pt x="2" y="22"/>
                    <a:pt x="0" y="31"/>
                    <a:pt x="4" y="39"/>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51" name="Freeform 44"/>
            <p:cNvSpPr>
              <a:spLocks noEditPoints="1"/>
            </p:cNvSpPr>
            <p:nvPr/>
          </p:nvSpPr>
          <p:spPr bwMode="auto">
            <a:xfrm>
              <a:off x="6332538" y="2943225"/>
              <a:ext cx="336550" cy="395288"/>
            </a:xfrm>
            <a:custGeom>
              <a:avLst/>
              <a:gdLst>
                <a:gd name="T0" fmla="*/ 31 w 89"/>
                <a:gd name="T1" fmla="*/ 53 h 104"/>
                <a:gd name="T2" fmla="*/ 4 w 89"/>
                <a:gd name="T3" fmla="*/ 104 h 104"/>
                <a:gd name="T4" fmla="*/ 73 w 89"/>
                <a:gd name="T5" fmla="*/ 104 h 104"/>
                <a:gd name="T6" fmla="*/ 73 w 89"/>
                <a:gd name="T7" fmla="*/ 104 h 104"/>
                <a:gd name="T8" fmla="*/ 88 w 89"/>
                <a:gd name="T9" fmla="*/ 89 h 104"/>
                <a:gd name="T10" fmla="*/ 89 w 89"/>
                <a:gd name="T11" fmla="*/ 89 h 104"/>
                <a:gd name="T12" fmla="*/ 89 w 89"/>
                <a:gd name="T13" fmla="*/ 17 h 104"/>
                <a:gd name="T14" fmla="*/ 88 w 89"/>
                <a:gd name="T15" fmla="*/ 17 h 104"/>
                <a:gd name="T16" fmla="*/ 73 w 89"/>
                <a:gd name="T17" fmla="*/ 2 h 104"/>
                <a:gd name="T18" fmla="*/ 73 w 89"/>
                <a:gd name="T19" fmla="*/ 0 h 104"/>
                <a:gd name="T20" fmla="*/ 0 w 89"/>
                <a:gd name="T21" fmla="*/ 0 h 104"/>
                <a:gd name="T22" fmla="*/ 31 w 89"/>
                <a:gd name="T23" fmla="*/ 53 h 104"/>
                <a:gd name="T24" fmla="*/ 58 w 89"/>
                <a:gd name="T25" fmla="*/ 43 h 104"/>
                <a:gd name="T26" fmla="*/ 68 w 89"/>
                <a:gd name="T27" fmla="*/ 53 h 104"/>
                <a:gd name="T28" fmla="*/ 58 w 89"/>
                <a:gd name="T29" fmla="*/ 63 h 104"/>
                <a:gd name="T30" fmla="*/ 48 w 89"/>
                <a:gd name="T31" fmla="*/ 53 h 104"/>
                <a:gd name="T32" fmla="*/ 58 w 89"/>
                <a:gd name="T33"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104">
                  <a:moveTo>
                    <a:pt x="31" y="53"/>
                  </a:moveTo>
                  <a:cubicBezTo>
                    <a:pt x="31" y="75"/>
                    <a:pt x="20" y="93"/>
                    <a:pt x="4" y="104"/>
                  </a:cubicBezTo>
                  <a:cubicBezTo>
                    <a:pt x="73" y="104"/>
                    <a:pt x="73" y="104"/>
                    <a:pt x="73" y="104"/>
                  </a:cubicBezTo>
                  <a:cubicBezTo>
                    <a:pt x="73" y="104"/>
                    <a:pt x="73" y="104"/>
                    <a:pt x="73" y="104"/>
                  </a:cubicBezTo>
                  <a:cubicBezTo>
                    <a:pt x="73" y="96"/>
                    <a:pt x="80" y="89"/>
                    <a:pt x="88" y="89"/>
                  </a:cubicBezTo>
                  <a:cubicBezTo>
                    <a:pt x="88" y="89"/>
                    <a:pt x="89" y="89"/>
                    <a:pt x="89" y="89"/>
                  </a:cubicBezTo>
                  <a:cubicBezTo>
                    <a:pt x="89" y="17"/>
                    <a:pt x="89" y="17"/>
                    <a:pt x="89" y="17"/>
                  </a:cubicBezTo>
                  <a:cubicBezTo>
                    <a:pt x="89" y="17"/>
                    <a:pt x="88" y="17"/>
                    <a:pt x="88" y="17"/>
                  </a:cubicBezTo>
                  <a:cubicBezTo>
                    <a:pt x="80" y="17"/>
                    <a:pt x="73" y="11"/>
                    <a:pt x="73" y="2"/>
                  </a:cubicBezTo>
                  <a:cubicBezTo>
                    <a:pt x="73" y="1"/>
                    <a:pt x="73" y="1"/>
                    <a:pt x="73" y="0"/>
                  </a:cubicBezTo>
                  <a:cubicBezTo>
                    <a:pt x="0" y="0"/>
                    <a:pt x="0" y="0"/>
                    <a:pt x="0" y="0"/>
                  </a:cubicBezTo>
                  <a:cubicBezTo>
                    <a:pt x="19" y="10"/>
                    <a:pt x="31" y="30"/>
                    <a:pt x="31" y="53"/>
                  </a:cubicBezTo>
                  <a:close/>
                  <a:moveTo>
                    <a:pt x="58" y="43"/>
                  </a:moveTo>
                  <a:cubicBezTo>
                    <a:pt x="63" y="43"/>
                    <a:pt x="68" y="48"/>
                    <a:pt x="68" y="53"/>
                  </a:cubicBezTo>
                  <a:cubicBezTo>
                    <a:pt x="68" y="59"/>
                    <a:pt x="63" y="63"/>
                    <a:pt x="58" y="63"/>
                  </a:cubicBezTo>
                  <a:cubicBezTo>
                    <a:pt x="52" y="63"/>
                    <a:pt x="48" y="59"/>
                    <a:pt x="48" y="53"/>
                  </a:cubicBezTo>
                  <a:cubicBezTo>
                    <a:pt x="48" y="48"/>
                    <a:pt x="52" y="43"/>
                    <a:pt x="58" y="43"/>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sp>
          <p:nvSpPr>
            <p:cNvPr id="52" name="Freeform 45"/>
            <p:cNvSpPr>
              <a:spLocks noEditPoints="1"/>
            </p:cNvSpPr>
            <p:nvPr/>
          </p:nvSpPr>
          <p:spPr bwMode="auto">
            <a:xfrm>
              <a:off x="5730875" y="2943225"/>
              <a:ext cx="374650" cy="395288"/>
            </a:xfrm>
            <a:custGeom>
              <a:avLst/>
              <a:gdLst>
                <a:gd name="T0" fmla="*/ 15 w 99"/>
                <a:gd name="T1" fmla="*/ 104 h 104"/>
                <a:gd name="T2" fmla="*/ 15 w 99"/>
                <a:gd name="T3" fmla="*/ 104 h 104"/>
                <a:gd name="T4" fmla="*/ 95 w 99"/>
                <a:gd name="T5" fmla="*/ 104 h 104"/>
                <a:gd name="T6" fmla="*/ 67 w 99"/>
                <a:gd name="T7" fmla="*/ 53 h 104"/>
                <a:gd name="T8" fmla="*/ 99 w 99"/>
                <a:gd name="T9" fmla="*/ 0 h 104"/>
                <a:gd name="T10" fmla="*/ 15 w 99"/>
                <a:gd name="T11" fmla="*/ 0 h 104"/>
                <a:gd name="T12" fmla="*/ 15 w 99"/>
                <a:gd name="T13" fmla="*/ 2 h 104"/>
                <a:gd name="T14" fmla="*/ 0 w 99"/>
                <a:gd name="T15" fmla="*/ 17 h 104"/>
                <a:gd name="T16" fmla="*/ 0 w 99"/>
                <a:gd name="T17" fmla="*/ 17 h 104"/>
                <a:gd name="T18" fmla="*/ 0 w 99"/>
                <a:gd name="T19" fmla="*/ 89 h 104"/>
                <a:gd name="T20" fmla="*/ 0 w 99"/>
                <a:gd name="T21" fmla="*/ 89 h 104"/>
                <a:gd name="T22" fmla="*/ 15 w 99"/>
                <a:gd name="T23" fmla="*/ 104 h 104"/>
                <a:gd name="T24" fmla="*/ 31 w 99"/>
                <a:gd name="T25" fmla="*/ 43 h 104"/>
                <a:gd name="T26" fmla="*/ 41 w 99"/>
                <a:gd name="T27" fmla="*/ 53 h 104"/>
                <a:gd name="T28" fmla="*/ 31 w 99"/>
                <a:gd name="T29" fmla="*/ 63 h 104"/>
                <a:gd name="T30" fmla="*/ 21 w 99"/>
                <a:gd name="T31" fmla="*/ 53 h 104"/>
                <a:gd name="T32" fmla="*/ 31 w 99"/>
                <a:gd name="T33"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9" h="104">
                  <a:moveTo>
                    <a:pt x="15" y="104"/>
                  </a:moveTo>
                  <a:cubicBezTo>
                    <a:pt x="15" y="104"/>
                    <a:pt x="15" y="104"/>
                    <a:pt x="15" y="104"/>
                  </a:cubicBezTo>
                  <a:cubicBezTo>
                    <a:pt x="95" y="104"/>
                    <a:pt x="95" y="104"/>
                    <a:pt x="95" y="104"/>
                  </a:cubicBezTo>
                  <a:cubicBezTo>
                    <a:pt x="78" y="93"/>
                    <a:pt x="67" y="75"/>
                    <a:pt x="67" y="53"/>
                  </a:cubicBezTo>
                  <a:cubicBezTo>
                    <a:pt x="67" y="30"/>
                    <a:pt x="80" y="10"/>
                    <a:pt x="99" y="0"/>
                  </a:cubicBezTo>
                  <a:cubicBezTo>
                    <a:pt x="15" y="0"/>
                    <a:pt x="15" y="0"/>
                    <a:pt x="15" y="0"/>
                  </a:cubicBezTo>
                  <a:cubicBezTo>
                    <a:pt x="15" y="1"/>
                    <a:pt x="15" y="1"/>
                    <a:pt x="15" y="2"/>
                  </a:cubicBezTo>
                  <a:cubicBezTo>
                    <a:pt x="15" y="11"/>
                    <a:pt x="9" y="17"/>
                    <a:pt x="0" y="17"/>
                  </a:cubicBezTo>
                  <a:cubicBezTo>
                    <a:pt x="0" y="17"/>
                    <a:pt x="0" y="17"/>
                    <a:pt x="0" y="17"/>
                  </a:cubicBezTo>
                  <a:cubicBezTo>
                    <a:pt x="0" y="89"/>
                    <a:pt x="0" y="89"/>
                    <a:pt x="0" y="89"/>
                  </a:cubicBezTo>
                  <a:cubicBezTo>
                    <a:pt x="0" y="89"/>
                    <a:pt x="0" y="89"/>
                    <a:pt x="0" y="89"/>
                  </a:cubicBezTo>
                  <a:cubicBezTo>
                    <a:pt x="9" y="89"/>
                    <a:pt x="15" y="96"/>
                    <a:pt x="15" y="104"/>
                  </a:cubicBezTo>
                  <a:close/>
                  <a:moveTo>
                    <a:pt x="31" y="43"/>
                  </a:moveTo>
                  <a:cubicBezTo>
                    <a:pt x="36" y="43"/>
                    <a:pt x="41" y="48"/>
                    <a:pt x="41" y="53"/>
                  </a:cubicBezTo>
                  <a:cubicBezTo>
                    <a:pt x="41" y="59"/>
                    <a:pt x="36" y="63"/>
                    <a:pt x="31" y="63"/>
                  </a:cubicBezTo>
                  <a:cubicBezTo>
                    <a:pt x="25" y="63"/>
                    <a:pt x="21" y="59"/>
                    <a:pt x="21" y="53"/>
                  </a:cubicBezTo>
                  <a:cubicBezTo>
                    <a:pt x="21" y="48"/>
                    <a:pt x="25" y="43"/>
                    <a:pt x="31" y="43"/>
                  </a:cubicBezTo>
                  <a:close/>
                </a:path>
              </a:pathLst>
            </a:custGeom>
            <a:grpFill/>
            <a:ln>
              <a:noFill/>
            </a:ln>
            <a:extLst/>
          </p:spPr>
          <p:txBody>
            <a:bodyPr vert="horz" wrap="square" lIns="122051" tIns="61026" rIns="122051" bIns="61026" numCol="1" anchor="t" anchorCtr="0" compatLnSpc="1">
              <a:prstTxWarp prst="textNoShape">
                <a:avLst/>
              </a:prstTxWarp>
            </a:bodyPr>
            <a:lstStyle/>
            <a:p>
              <a:endParaRPr lang="zh-CN" altLang="en-US" sz="1468" kern="0">
                <a:solidFill>
                  <a:schemeClr val="bg1"/>
                </a:solidFill>
                <a:latin typeface="方正中等线简体" panose="03000509000000000000" pitchFamily="65" charset="-122"/>
                <a:ea typeface="方正中等线简体" panose="03000509000000000000" pitchFamily="65" charset="-122"/>
              </a:endParaRPr>
            </a:p>
          </p:txBody>
        </p:sp>
      </p:grpSp>
      <p:sp>
        <p:nvSpPr>
          <p:cNvPr id="63" name="文本框 62"/>
          <p:cNvSpPr txBox="1"/>
          <p:nvPr/>
        </p:nvSpPr>
        <p:spPr>
          <a:xfrm>
            <a:off x="236686" y="5355292"/>
            <a:ext cx="12622063" cy="1645409"/>
          </a:xfrm>
          <a:prstGeom prst="rect">
            <a:avLst/>
          </a:prstGeom>
          <a:noFill/>
        </p:spPr>
        <p:txBody>
          <a:bodyPr wrap="square" lIns="93305" tIns="46652" rIns="93305" bIns="46652" rtlCol="0">
            <a:spAutoFit/>
          </a:bodyPr>
          <a:lstStyle>
            <a:defPPr>
              <a:defRPr lang="zh-CN"/>
            </a:defPPr>
            <a:lvl1pPr algn="just">
              <a:lnSpc>
                <a:spcPct val="120000"/>
              </a:lnSpc>
              <a:defRPr sz="2000">
                <a:solidFill>
                  <a:schemeClr val="bg1"/>
                </a:solidFill>
                <a:latin typeface="方正正中黑简体" panose="02000000000000000000" pitchFamily="2" charset="-122"/>
                <a:ea typeface="方正正中黑简体" panose="02000000000000000000" pitchFamily="2" charset="-122"/>
              </a:defRPr>
            </a:lvl1pPr>
          </a:lstStyle>
          <a:p>
            <a:r>
              <a:rPr lang="zh-CN" altLang="en-US" sz="2800" dirty="0">
                <a:solidFill>
                  <a:schemeClr val="tx1"/>
                </a:solidFill>
              </a:rPr>
              <a:t>接口的概念从</a:t>
            </a:r>
            <a:r>
              <a:rPr lang="en-US" altLang="zh-CN" sz="2800" dirty="0">
                <a:solidFill>
                  <a:schemeClr val="tx1"/>
                </a:solidFill>
              </a:rPr>
              <a:t>IT</a:t>
            </a:r>
            <a:r>
              <a:rPr lang="zh-CN" altLang="en-US" sz="2800" dirty="0">
                <a:solidFill>
                  <a:schemeClr val="tx1"/>
                </a:solidFill>
              </a:rPr>
              <a:t>的角度出发，主要是子模块或者子系统间交互并相互作用的部分</a:t>
            </a:r>
            <a:r>
              <a:rPr lang="zh-CN" altLang="en-US" sz="2800" dirty="0" smtClean="0">
                <a:solidFill>
                  <a:schemeClr val="tx1"/>
                </a:solidFill>
              </a:rPr>
              <a:t>。</a:t>
            </a:r>
            <a:endParaRPr lang="en-US" altLang="zh-CN" sz="2800" dirty="0" smtClean="0">
              <a:solidFill>
                <a:schemeClr val="tx1"/>
              </a:solidFill>
            </a:endParaRPr>
          </a:p>
          <a:p>
            <a:r>
              <a:rPr lang="zh-CN" altLang="en-US" sz="2800" dirty="0" smtClean="0">
                <a:solidFill>
                  <a:schemeClr val="tx1"/>
                </a:solidFill>
              </a:rPr>
              <a:t>虽然</a:t>
            </a:r>
            <a:r>
              <a:rPr lang="zh-CN" altLang="en-US" sz="2800" dirty="0">
                <a:solidFill>
                  <a:schemeClr val="tx1"/>
                </a:solidFill>
              </a:rPr>
              <a:t>接口的形式各有不同，但是从测试角度来说，需要测试的内容大致是相同的，功能，性能，安全</a:t>
            </a:r>
            <a:r>
              <a:rPr lang="zh-CN" altLang="en-US" sz="2800" dirty="0" smtClean="0">
                <a:solidFill>
                  <a:schemeClr val="tx1"/>
                </a:solidFill>
              </a:rPr>
              <a:t>。</a:t>
            </a:r>
            <a:endParaRPr lang="zh-CN" altLang="en-US" sz="2670" dirty="0">
              <a:solidFill>
                <a:schemeClr val="tx1"/>
              </a:solidFill>
            </a:endParaRPr>
          </a:p>
        </p:txBody>
      </p:sp>
      <p:sp>
        <p:nvSpPr>
          <p:cNvPr id="64" name="矩形 63"/>
          <p:cNvSpPr/>
          <p:nvPr/>
        </p:nvSpPr>
        <p:spPr>
          <a:xfrm>
            <a:off x="3149435" y="1830665"/>
            <a:ext cx="1983796" cy="402313"/>
          </a:xfrm>
          <a:prstGeom prst="rect">
            <a:avLst/>
          </a:prstGeom>
        </p:spPr>
        <p:txBody>
          <a:bodyPr wrap="none" lIns="93305" tIns="46652" rIns="93305" bIns="46652">
            <a:spAutoFit/>
          </a:bodyPr>
          <a:lstStyle/>
          <a:p>
            <a:pPr algn="ctr"/>
            <a:r>
              <a:rPr lang="zh-CN" altLang="en-US" sz="2002" dirty="0" smtClean="0">
                <a:solidFill>
                  <a:srgbClr val="0070C0"/>
                </a:solidFill>
                <a:latin typeface="微软雅黑" panose="020B0503020204020204" pitchFamily="34" charset="-122"/>
                <a:ea typeface="微软雅黑" panose="020B0503020204020204" pitchFamily="34" charset="-122"/>
              </a:rPr>
              <a:t>硬件的驱动程序</a:t>
            </a:r>
            <a:endParaRPr lang="en-US" altLang="zh-CN" sz="2002" dirty="0">
              <a:solidFill>
                <a:srgbClr val="0070C0"/>
              </a:solidFill>
              <a:latin typeface="微软雅黑" panose="020B0503020204020204" pitchFamily="34" charset="-122"/>
              <a:ea typeface="微软雅黑" panose="020B0503020204020204" pitchFamily="34" charset="-122"/>
            </a:endParaRPr>
          </a:p>
        </p:txBody>
      </p:sp>
      <p:sp>
        <p:nvSpPr>
          <p:cNvPr id="65" name="矩形 64"/>
          <p:cNvSpPr/>
          <p:nvPr/>
        </p:nvSpPr>
        <p:spPr>
          <a:xfrm>
            <a:off x="7653511" y="1830665"/>
            <a:ext cx="2116524" cy="402313"/>
          </a:xfrm>
          <a:prstGeom prst="rect">
            <a:avLst/>
          </a:prstGeom>
        </p:spPr>
        <p:txBody>
          <a:bodyPr wrap="none" lIns="93305" tIns="46652" rIns="93305" bIns="46652">
            <a:spAutoFit/>
          </a:bodyPr>
          <a:lstStyle/>
          <a:p>
            <a:pPr algn="ctr"/>
            <a:r>
              <a:rPr lang="en-US" altLang="zh-CN" sz="2002" dirty="0" smtClean="0">
                <a:solidFill>
                  <a:srgbClr val="0070C0"/>
                </a:solidFill>
                <a:latin typeface="微软雅黑" panose="020B0503020204020204" pitchFamily="34" charset="-122"/>
                <a:ea typeface="微软雅黑" panose="020B0503020204020204" pitchFamily="34" charset="-122"/>
              </a:rPr>
              <a:t>Webservice</a:t>
            </a:r>
            <a:r>
              <a:rPr lang="zh-CN" altLang="en-US" sz="2002" dirty="0" smtClean="0">
                <a:solidFill>
                  <a:srgbClr val="0070C0"/>
                </a:solidFill>
                <a:latin typeface="微软雅黑" panose="020B0503020204020204" pitchFamily="34" charset="-122"/>
                <a:ea typeface="微软雅黑" panose="020B0503020204020204" pitchFamily="34" charset="-122"/>
              </a:rPr>
              <a:t>接口</a:t>
            </a:r>
            <a:endParaRPr lang="en-US" altLang="zh-CN" sz="2002" dirty="0">
              <a:solidFill>
                <a:srgbClr val="0070C0"/>
              </a:solidFill>
              <a:latin typeface="微软雅黑" panose="020B0503020204020204" pitchFamily="34" charset="-122"/>
              <a:ea typeface="微软雅黑" panose="020B0503020204020204" pitchFamily="34" charset="-122"/>
            </a:endParaRPr>
          </a:p>
        </p:txBody>
      </p:sp>
      <p:sp>
        <p:nvSpPr>
          <p:cNvPr id="67" name="矩形 66"/>
          <p:cNvSpPr/>
          <p:nvPr/>
        </p:nvSpPr>
        <p:spPr>
          <a:xfrm>
            <a:off x="1746861" y="3952402"/>
            <a:ext cx="602007" cy="402313"/>
          </a:xfrm>
          <a:prstGeom prst="rect">
            <a:avLst/>
          </a:prstGeom>
        </p:spPr>
        <p:txBody>
          <a:bodyPr wrap="none" lIns="93305" tIns="46652" rIns="93305" bIns="46652">
            <a:spAutoFit/>
          </a:bodyPr>
          <a:lstStyle/>
          <a:p>
            <a:pPr algn="ctr"/>
            <a:r>
              <a:rPr lang="en-US" altLang="zh-CN" sz="2002" dirty="0" smtClean="0">
                <a:solidFill>
                  <a:srgbClr val="0070C0"/>
                </a:solidFill>
                <a:latin typeface="微软雅黑" panose="020B0503020204020204" pitchFamily="34" charset="-122"/>
                <a:ea typeface="微软雅黑" panose="020B0503020204020204" pitchFamily="34" charset="-122"/>
              </a:rPr>
              <a:t>API</a:t>
            </a:r>
            <a:endParaRPr lang="en-US" altLang="zh-CN" sz="2002" dirty="0">
              <a:solidFill>
                <a:srgbClr val="0070C0"/>
              </a:solidFill>
              <a:latin typeface="微软雅黑" panose="020B0503020204020204" pitchFamily="34" charset="-122"/>
              <a:ea typeface="微软雅黑" panose="020B0503020204020204" pitchFamily="34" charset="-122"/>
            </a:endParaRPr>
          </a:p>
        </p:txBody>
      </p:sp>
      <p:sp>
        <p:nvSpPr>
          <p:cNvPr id="68" name="矩形 67"/>
          <p:cNvSpPr/>
          <p:nvPr/>
        </p:nvSpPr>
        <p:spPr>
          <a:xfrm>
            <a:off x="4972282" y="3952402"/>
            <a:ext cx="2753237" cy="402313"/>
          </a:xfrm>
          <a:prstGeom prst="rect">
            <a:avLst/>
          </a:prstGeom>
        </p:spPr>
        <p:txBody>
          <a:bodyPr wrap="none" lIns="93305" tIns="46652" rIns="93305" bIns="46652">
            <a:spAutoFit/>
          </a:bodyPr>
          <a:lstStyle/>
          <a:p>
            <a:pPr algn="ctr"/>
            <a:r>
              <a:rPr lang="zh-CN" altLang="en-US" sz="2002" dirty="0" smtClean="0">
                <a:solidFill>
                  <a:srgbClr val="0070C0"/>
                </a:solidFill>
                <a:latin typeface="微软雅黑" panose="020B0503020204020204" pitchFamily="34" charset="-122"/>
                <a:ea typeface="微软雅黑" panose="020B0503020204020204" pitchFamily="34" charset="-122"/>
              </a:rPr>
              <a:t>数据库系统的访问接口</a:t>
            </a:r>
            <a:endParaRPr lang="en-US" altLang="zh-CN" sz="2002" dirty="0">
              <a:solidFill>
                <a:srgbClr val="0070C0"/>
              </a:solidFill>
              <a:latin typeface="微软雅黑" panose="020B0503020204020204" pitchFamily="34" charset="-122"/>
              <a:ea typeface="微软雅黑" panose="020B0503020204020204" pitchFamily="34" charset="-122"/>
            </a:endParaRPr>
          </a:p>
        </p:txBody>
      </p:sp>
      <p:sp>
        <p:nvSpPr>
          <p:cNvPr id="69" name="矩形 68"/>
          <p:cNvSpPr/>
          <p:nvPr/>
        </p:nvSpPr>
        <p:spPr>
          <a:xfrm>
            <a:off x="10083872" y="3952402"/>
            <a:ext cx="1746103" cy="402313"/>
          </a:xfrm>
          <a:prstGeom prst="rect">
            <a:avLst/>
          </a:prstGeom>
        </p:spPr>
        <p:txBody>
          <a:bodyPr wrap="none" lIns="93305" tIns="46652" rIns="93305" bIns="46652">
            <a:spAutoFit/>
          </a:bodyPr>
          <a:lstStyle/>
          <a:p>
            <a:pPr algn="ctr"/>
            <a:r>
              <a:rPr lang="en-US" altLang="zh-CN" sz="2002" dirty="0" smtClean="0">
                <a:solidFill>
                  <a:srgbClr val="0070C0"/>
                </a:solidFill>
                <a:latin typeface="微软雅黑" panose="020B0503020204020204" pitchFamily="34" charset="-122"/>
                <a:ea typeface="微软雅黑" panose="020B0503020204020204" pitchFamily="34" charset="-122"/>
              </a:rPr>
              <a:t>http rest</a:t>
            </a:r>
            <a:r>
              <a:rPr lang="zh-CN" altLang="en-US" sz="2002" dirty="0" smtClean="0">
                <a:solidFill>
                  <a:srgbClr val="0070C0"/>
                </a:solidFill>
                <a:latin typeface="微软雅黑" panose="020B0503020204020204" pitchFamily="34" charset="-122"/>
                <a:ea typeface="微软雅黑" panose="020B0503020204020204" pitchFamily="34" charset="-122"/>
              </a:rPr>
              <a:t>接口</a:t>
            </a:r>
            <a:endParaRPr lang="en-US" altLang="zh-CN" sz="2002" dirty="0">
              <a:solidFill>
                <a:srgbClr val="0070C0"/>
              </a:solidFill>
              <a:latin typeface="微软雅黑" panose="020B0503020204020204" pitchFamily="34" charset="-122"/>
              <a:ea typeface="微软雅黑" panose="020B0503020204020204" pitchFamily="34" charset="-122"/>
            </a:endParaRPr>
          </a:p>
        </p:txBody>
      </p:sp>
      <p:cxnSp>
        <p:nvCxnSpPr>
          <p:cNvPr id="70" name="直接连接符 69"/>
          <p:cNvCxnSpPr/>
          <p:nvPr/>
        </p:nvCxnSpPr>
        <p:spPr>
          <a:xfrm>
            <a:off x="159030" y="3307677"/>
            <a:ext cx="12501978" cy="0"/>
          </a:xfrm>
          <a:prstGeom prst="line">
            <a:avLst/>
          </a:prstGeom>
          <a:ln w="25400">
            <a:solidFill>
              <a:srgbClr val="0070C0"/>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p>
        </p:txBody>
      </p:sp>
      <p:grpSp>
        <p:nvGrpSpPr>
          <p:cNvPr id="78" name="组合 77"/>
          <p:cNvGrpSpPr/>
          <p:nvPr/>
        </p:nvGrpSpPr>
        <p:grpSpPr>
          <a:xfrm>
            <a:off x="695618" y="3564"/>
            <a:ext cx="1113557" cy="1236496"/>
            <a:chOff x="7414667" y="3750264"/>
            <a:chExt cx="871129" cy="967304"/>
          </a:xfrm>
        </p:grpSpPr>
        <p:sp>
          <p:nvSpPr>
            <p:cNvPr id="79" name="椭圆 78"/>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80"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81" name="矩形 9"/>
          <p:cNvSpPr>
            <a:spLocks noChangeArrowheads="1"/>
          </p:cNvSpPr>
          <p:nvPr/>
        </p:nvSpPr>
        <p:spPr bwMode="auto">
          <a:xfrm>
            <a:off x="1892871" y="267270"/>
            <a:ext cx="3211127"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a:t>
            </a:r>
            <a:r>
              <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rPr>
              <a:t>的</a:t>
            </a: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概念</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Tree>
    <p:extLst>
      <p:ext uri="{BB962C8B-B14F-4D97-AF65-F5344CB8AC3E}">
        <p14:creationId xmlns:p14="http://schemas.microsoft.com/office/powerpoint/2010/main" val="319557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78"/>
                                        </p:tgtEl>
                                        <p:attrNameLst>
                                          <p:attrName>style.visibility</p:attrName>
                                        </p:attrNameLst>
                                      </p:cBhvr>
                                      <p:to>
                                        <p:strVal val="visible"/>
                                      </p:to>
                                    </p:set>
                                    <p:anim calcmode="lin" valueType="num">
                                      <p:cBhvr>
                                        <p:cTn id="7" dur="500" fill="hold"/>
                                        <p:tgtEl>
                                          <p:spTgt spid="78"/>
                                        </p:tgtEl>
                                        <p:attrNameLst>
                                          <p:attrName>ppt_w</p:attrName>
                                        </p:attrNameLst>
                                      </p:cBhvr>
                                      <p:tavLst>
                                        <p:tav tm="0">
                                          <p:val>
                                            <p:fltVal val="0"/>
                                          </p:val>
                                        </p:tav>
                                        <p:tav tm="100000">
                                          <p:val>
                                            <p:strVal val="#ppt_w"/>
                                          </p:val>
                                        </p:tav>
                                      </p:tavLst>
                                    </p:anim>
                                    <p:anim calcmode="lin" valueType="num">
                                      <p:cBhvr>
                                        <p:cTn id="8" dur="500" fill="hold"/>
                                        <p:tgtEl>
                                          <p:spTgt spid="78"/>
                                        </p:tgtEl>
                                        <p:attrNameLst>
                                          <p:attrName>ppt_h</p:attrName>
                                        </p:attrNameLst>
                                      </p:cBhvr>
                                      <p:tavLst>
                                        <p:tav tm="0">
                                          <p:val>
                                            <p:fltVal val="0"/>
                                          </p:val>
                                        </p:tav>
                                        <p:tav tm="100000">
                                          <p:val>
                                            <p:strVal val="#ppt_h"/>
                                          </p:val>
                                        </p:tav>
                                      </p:tavLst>
                                    </p:anim>
                                    <p:animEffect transition="in" filter="fade">
                                      <p:cBhvr>
                                        <p:cTn id="9" dur="500"/>
                                        <p:tgtEl>
                                          <p:spTgt spid="78"/>
                                        </p:tgtEl>
                                      </p:cBhvr>
                                    </p:animEffect>
                                  </p:childTnLst>
                                </p:cTn>
                              </p:par>
                            </p:childTnLst>
                          </p:cTn>
                        </p:par>
                        <p:par>
                          <p:cTn id="10" fill="hold">
                            <p:stCondLst>
                              <p:cond delay="5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81"/>
                                        </p:tgtEl>
                                        <p:attrNameLst>
                                          <p:attrName>style.visibility</p:attrName>
                                        </p:attrNameLst>
                                      </p:cBhvr>
                                      <p:to>
                                        <p:strVal val="visible"/>
                                      </p:to>
                                    </p:set>
                                    <p:animEffect>
                                      <p:cBhvr>
                                        <p:cTn id="13" dur="750"/>
                                        <p:tgtEl>
                                          <p:spTgt spid="81"/>
                                        </p:tgtEl>
                                      </p:cBhvr>
                                    </p:animEffect>
                                    <p:anim calcmode="lin" valueType="num">
                                      <p:cBhvr>
                                        <p:cTn id="14" dur="750" fill="hold"/>
                                        <p:tgtEl>
                                          <p:spTgt spid="81"/>
                                        </p:tgtEl>
                                        <p:attrNameLst>
                                          <p:attrName>ppt_x</p:attrName>
                                        </p:attrNameLst>
                                      </p:cBhvr>
                                      <p:tavLst>
                                        <p:tav tm="0">
                                          <p:val>
                                            <p:strVal val="#ppt_x"/>
                                          </p:val>
                                        </p:tav>
                                        <p:tav tm="100000">
                                          <p:val>
                                            <p:strVal val="#ppt_x"/>
                                          </p:val>
                                        </p:tav>
                                      </p:tavLst>
                                    </p:anim>
                                    <p:anim calcmode="lin" valueType="num">
                                      <p:cBhvr>
                                        <p:cTn id="15" dur="750" fill="hold"/>
                                        <p:tgtEl>
                                          <p:spTgt spid="81"/>
                                        </p:tgtEl>
                                        <p:attrNameLst>
                                          <p:attrName>ppt_y</p:attrName>
                                        </p:attrNameLst>
                                      </p:cBhvr>
                                      <p:tavLst>
                                        <p:tav tm="0">
                                          <p:val>
                                            <p:strVal val="#ppt_y+.1"/>
                                          </p:val>
                                        </p:tav>
                                        <p:tav tm="100000">
                                          <p:val>
                                            <p:strVal val="#ppt_y"/>
                                          </p:val>
                                        </p:tav>
                                      </p:tavLst>
                                    </p:anim>
                                  </p:childTnLst>
                                </p:cTn>
                              </p:par>
                            </p:childTnLst>
                          </p:cTn>
                        </p:par>
                        <p:par>
                          <p:cTn id="16" fill="hold">
                            <p:stCondLst>
                              <p:cond delay="1550"/>
                            </p:stCondLst>
                            <p:childTnLst>
                              <p:par>
                                <p:cTn id="17" presetID="22" presetClass="entr" presetSubtype="8" fill="hold"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wipe(left)">
                                      <p:cBhvr>
                                        <p:cTn id="19" dur="500"/>
                                        <p:tgtEl>
                                          <p:spTgt spid="70"/>
                                        </p:tgtEl>
                                      </p:cBhvr>
                                    </p:animEffect>
                                  </p:childTnLst>
                                </p:cTn>
                              </p:par>
                            </p:childTnLst>
                          </p:cTn>
                        </p:par>
                        <p:par>
                          <p:cTn id="20" fill="hold">
                            <p:stCondLst>
                              <p:cond delay="205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16"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67"/>
                                        </p:tgtEl>
                                        <p:attrNameLst>
                                          <p:attrName>style.visibility</p:attrName>
                                        </p:attrNameLst>
                                      </p:cBhvr>
                                      <p:to>
                                        <p:strVal val="visible"/>
                                      </p:to>
                                    </p:set>
                                    <p:anim calcmode="lin" valueType="num">
                                      <p:cBhvr>
                                        <p:cTn id="38" dur="500" fill="hold"/>
                                        <p:tgtEl>
                                          <p:spTgt spid="67"/>
                                        </p:tgtEl>
                                        <p:attrNameLst>
                                          <p:attrName>ppt_w</p:attrName>
                                        </p:attrNameLst>
                                      </p:cBhvr>
                                      <p:tavLst>
                                        <p:tav tm="0">
                                          <p:val>
                                            <p:fltVal val="0"/>
                                          </p:val>
                                        </p:tav>
                                        <p:tav tm="100000">
                                          <p:val>
                                            <p:strVal val="#ppt_w"/>
                                          </p:val>
                                        </p:tav>
                                      </p:tavLst>
                                    </p:anim>
                                    <p:anim calcmode="lin" valueType="num">
                                      <p:cBhvr>
                                        <p:cTn id="39" dur="500" fill="hold"/>
                                        <p:tgtEl>
                                          <p:spTgt spid="67"/>
                                        </p:tgtEl>
                                        <p:attrNameLst>
                                          <p:attrName>ppt_h</p:attrName>
                                        </p:attrNameLst>
                                      </p:cBhvr>
                                      <p:tavLst>
                                        <p:tav tm="0">
                                          <p:val>
                                            <p:fltVal val="0"/>
                                          </p:val>
                                        </p:tav>
                                        <p:tav tm="100000">
                                          <p:val>
                                            <p:strVal val="#ppt_h"/>
                                          </p:val>
                                        </p:tav>
                                      </p:tavLst>
                                    </p:anim>
                                    <p:animEffect transition="in" filter="fade">
                                      <p:cBhvr>
                                        <p:cTn id="40" dur="500"/>
                                        <p:tgtEl>
                                          <p:spTgt spid="6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p:cTn id="43" dur="500" fill="hold"/>
                                        <p:tgtEl>
                                          <p:spTgt spid="37"/>
                                        </p:tgtEl>
                                        <p:attrNameLst>
                                          <p:attrName>ppt_w</p:attrName>
                                        </p:attrNameLst>
                                      </p:cBhvr>
                                      <p:tavLst>
                                        <p:tav tm="0">
                                          <p:val>
                                            <p:fltVal val="0"/>
                                          </p:val>
                                        </p:tav>
                                        <p:tav tm="100000">
                                          <p:val>
                                            <p:strVal val="#ppt_w"/>
                                          </p:val>
                                        </p:tav>
                                      </p:tavLst>
                                    </p:anim>
                                    <p:anim calcmode="lin" valueType="num">
                                      <p:cBhvr>
                                        <p:cTn id="44" dur="500" fill="hold"/>
                                        <p:tgtEl>
                                          <p:spTgt spid="37"/>
                                        </p:tgtEl>
                                        <p:attrNameLst>
                                          <p:attrName>ppt_h</p:attrName>
                                        </p:attrNameLst>
                                      </p:cBhvr>
                                      <p:tavLst>
                                        <p:tav tm="0">
                                          <p:val>
                                            <p:fltVal val="0"/>
                                          </p:val>
                                        </p:tav>
                                        <p:tav tm="100000">
                                          <p:val>
                                            <p:strVal val="#ppt_h"/>
                                          </p:val>
                                        </p:tav>
                                      </p:tavLst>
                                    </p:anim>
                                    <p:animEffect transition="in" filter="fade">
                                      <p:cBhvr>
                                        <p:cTn id="45" dur="500"/>
                                        <p:tgtEl>
                                          <p:spTgt spid="37"/>
                                        </p:tgtEl>
                                      </p:cBhvr>
                                    </p:animEffect>
                                  </p:childTnLst>
                                </p:cTn>
                              </p:par>
                              <p:par>
                                <p:cTn id="46" presetID="53" presetClass="entr" presetSubtype="16" fill="hold" nodeType="with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4"/>
                                        </p:tgtEl>
                                        <p:attrNameLst>
                                          <p:attrName>style.visibility</p:attrName>
                                        </p:attrNameLst>
                                      </p:cBhvr>
                                      <p:to>
                                        <p:strVal val="visible"/>
                                      </p:to>
                                    </p:set>
                                    <p:anim calcmode="lin" valueType="num">
                                      <p:cBhvr>
                                        <p:cTn id="58" dur="500" fill="hold"/>
                                        <p:tgtEl>
                                          <p:spTgt spid="64"/>
                                        </p:tgtEl>
                                        <p:attrNameLst>
                                          <p:attrName>ppt_w</p:attrName>
                                        </p:attrNameLst>
                                      </p:cBhvr>
                                      <p:tavLst>
                                        <p:tav tm="0">
                                          <p:val>
                                            <p:fltVal val="0"/>
                                          </p:val>
                                        </p:tav>
                                        <p:tav tm="100000">
                                          <p:val>
                                            <p:strVal val="#ppt_w"/>
                                          </p:val>
                                        </p:tav>
                                      </p:tavLst>
                                    </p:anim>
                                    <p:anim calcmode="lin" valueType="num">
                                      <p:cBhvr>
                                        <p:cTn id="59" dur="500" fill="hold"/>
                                        <p:tgtEl>
                                          <p:spTgt spid="64"/>
                                        </p:tgtEl>
                                        <p:attrNameLst>
                                          <p:attrName>ppt_h</p:attrName>
                                        </p:attrNameLst>
                                      </p:cBhvr>
                                      <p:tavLst>
                                        <p:tav tm="0">
                                          <p:val>
                                            <p:fltVal val="0"/>
                                          </p:val>
                                        </p:tav>
                                        <p:tav tm="100000">
                                          <p:val>
                                            <p:strVal val="#ppt_h"/>
                                          </p:val>
                                        </p:tav>
                                      </p:tavLst>
                                    </p:anim>
                                    <p:animEffect transition="in" filter="fade">
                                      <p:cBhvr>
                                        <p:cTn id="60" dur="500"/>
                                        <p:tgtEl>
                                          <p:spTgt spid="64"/>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Effect transition="in" filter="fade">
                                      <p:cBhvr>
                                        <p:cTn id="75" dur="500"/>
                                        <p:tgtEl>
                                          <p:spTgt spid="9"/>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p:cTn id="78" dur="500" fill="hold"/>
                                        <p:tgtEl>
                                          <p:spTgt spid="68"/>
                                        </p:tgtEl>
                                        <p:attrNameLst>
                                          <p:attrName>ppt_w</p:attrName>
                                        </p:attrNameLst>
                                      </p:cBhvr>
                                      <p:tavLst>
                                        <p:tav tm="0">
                                          <p:val>
                                            <p:fltVal val="0"/>
                                          </p:val>
                                        </p:tav>
                                        <p:tav tm="100000">
                                          <p:val>
                                            <p:strVal val="#ppt_w"/>
                                          </p:val>
                                        </p:tav>
                                      </p:tavLst>
                                    </p:anim>
                                    <p:anim calcmode="lin" valueType="num">
                                      <p:cBhvr>
                                        <p:cTn id="79" dur="500" fill="hold"/>
                                        <p:tgtEl>
                                          <p:spTgt spid="68"/>
                                        </p:tgtEl>
                                        <p:attrNameLst>
                                          <p:attrName>ppt_h</p:attrName>
                                        </p:attrNameLst>
                                      </p:cBhvr>
                                      <p:tavLst>
                                        <p:tav tm="0">
                                          <p:val>
                                            <p:fltVal val="0"/>
                                          </p:val>
                                        </p:tav>
                                        <p:tav tm="100000">
                                          <p:val>
                                            <p:strVal val="#ppt_h"/>
                                          </p:val>
                                        </p:tav>
                                      </p:tavLst>
                                    </p:anim>
                                    <p:animEffect transition="in" filter="fade">
                                      <p:cBhvr>
                                        <p:cTn id="80" dur="500"/>
                                        <p:tgtEl>
                                          <p:spTgt spid="68"/>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p:cTn id="83" dur="500" fill="hold"/>
                                        <p:tgtEl>
                                          <p:spTgt spid="30"/>
                                        </p:tgtEl>
                                        <p:attrNameLst>
                                          <p:attrName>ppt_w</p:attrName>
                                        </p:attrNameLst>
                                      </p:cBhvr>
                                      <p:tavLst>
                                        <p:tav tm="0">
                                          <p:val>
                                            <p:fltVal val="0"/>
                                          </p:val>
                                        </p:tav>
                                        <p:tav tm="100000">
                                          <p:val>
                                            <p:strVal val="#ppt_w"/>
                                          </p:val>
                                        </p:tav>
                                      </p:tavLst>
                                    </p:anim>
                                    <p:anim calcmode="lin" valueType="num">
                                      <p:cBhvr>
                                        <p:cTn id="84" dur="500" fill="hold"/>
                                        <p:tgtEl>
                                          <p:spTgt spid="30"/>
                                        </p:tgtEl>
                                        <p:attrNameLst>
                                          <p:attrName>ppt_h</p:attrName>
                                        </p:attrNameLst>
                                      </p:cBhvr>
                                      <p:tavLst>
                                        <p:tav tm="0">
                                          <p:val>
                                            <p:fltVal val="0"/>
                                          </p:val>
                                        </p:tav>
                                        <p:tav tm="100000">
                                          <p:val>
                                            <p:strVal val="#ppt_h"/>
                                          </p:val>
                                        </p:tav>
                                      </p:tavLst>
                                    </p:anim>
                                    <p:animEffect transition="in" filter="fade">
                                      <p:cBhvr>
                                        <p:cTn id="85" dur="500"/>
                                        <p:tgtEl>
                                          <p:spTgt spid="30"/>
                                        </p:tgtEl>
                                      </p:cBhvr>
                                    </p:animEffect>
                                  </p:childTnLst>
                                </p:cTn>
                              </p:par>
                              <p:par>
                                <p:cTn id="86" presetID="53" presetClass="entr" presetSubtype="16" fill="hold" nodeType="withEffect">
                                  <p:stCondLst>
                                    <p:cond delay="0"/>
                                  </p:stCondLst>
                                  <p:childTnLst>
                                    <p:set>
                                      <p:cBhvr>
                                        <p:cTn id="87" dur="1" fill="hold">
                                          <p:stCondLst>
                                            <p:cond delay="0"/>
                                          </p:stCondLst>
                                        </p:cTn>
                                        <p:tgtEl>
                                          <p:spTgt spid="31"/>
                                        </p:tgtEl>
                                        <p:attrNameLst>
                                          <p:attrName>style.visibility</p:attrName>
                                        </p:attrNameLst>
                                      </p:cBhvr>
                                      <p:to>
                                        <p:strVal val="visible"/>
                                      </p:to>
                                    </p:set>
                                    <p:anim calcmode="lin" valueType="num">
                                      <p:cBhvr>
                                        <p:cTn id="88" dur="500" fill="hold"/>
                                        <p:tgtEl>
                                          <p:spTgt spid="31"/>
                                        </p:tgtEl>
                                        <p:attrNameLst>
                                          <p:attrName>ppt_w</p:attrName>
                                        </p:attrNameLst>
                                      </p:cBhvr>
                                      <p:tavLst>
                                        <p:tav tm="0">
                                          <p:val>
                                            <p:fltVal val="0"/>
                                          </p:val>
                                        </p:tav>
                                        <p:tav tm="100000">
                                          <p:val>
                                            <p:strVal val="#ppt_w"/>
                                          </p:val>
                                        </p:tav>
                                      </p:tavLst>
                                    </p:anim>
                                    <p:anim calcmode="lin" valueType="num">
                                      <p:cBhvr>
                                        <p:cTn id="89" dur="500" fill="hold"/>
                                        <p:tgtEl>
                                          <p:spTgt spid="31"/>
                                        </p:tgtEl>
                                        <p:attrNameLst>
                                          <p:attrName>ppt_h</p:attrName>
                                        </p:attrNameLst>
                                      </p:cBhvr>
                                      <p:tavLst>
                                        <p:tav tm="0">
                                          <p:val>
                                            <p:fltVal val="0"/>
                                          </p:val>
                                        </p:tav>
                                        <p:tav tm="100000">
                                          <p:val>
                                            <p:strVal val="#ppt_h"/>
                                          </p:val>
                                        </p:tav>
                                      </p:tavLst>
                                    </p:anim>
                                    <p:animEffect transition="in" filter="fade">
                                      <p:cBhvr>
                                        <p:cTn id="90" dur="500"/>
                                        <p:tgtEl>
                                          <p:spTgt spid="3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2"/>
                                        </p:tgtEl>
                                        <p:attrNameLst>
                                          <p:attrName>style.visibility</p:attrName>
                                        </p:attrNameLst>
                                      </p:cBhvr>
                                      <p:to>
                                        <p:strVal val="visible"/>
                                      </p:to>
                                    </p:set>
                                    <p:anim calcmode="lin" valueType="num">
                                      <p:cBhvr>
                                        <p:cTn id="93" dur="500" fill="hold"/>
                                        <p:tgtEl>
                                          <p:spTgt spid="12"/>
                                        </p:tgtEl>
                                        <p:attrNameLst>
                                          <p:attrName>ppt_w</p:attrName>
                                        </p:attrNameLst>
                                      </p:cBhvr>
                                      <p:tavLst>
                                        <p:tav tm="0">
                                          <p:val>
                                            <p:fltVal val="0"/>
                                          </p:val>
                                        </p:tav>
                                        <p:tav tm="100000">
                                          <p:val>
                                            <p:strVal val="#ppt_w"/>
                                          </p:val>
                                        </p:tav>
                                      </p:tavLst>
                                    </p:anim>
                                    <p:anim calcmode="lin" valueType="num">
                                      <p:cBhvr>
                                        <p:cTn id="94" dur="500" fill="hold"/>
                                        <p:tgtEl>
                                          <p:spTgt spid="12"/>
                                        </p:tgtEl>
                                        <p:attrNameLst>
                                          <p:attrName>ppt_h</p:attrName>
                                        </p:attrNameLst>
                                      </p:cBhvr>
                                      <p:tavLst>
                                        <p:tav tm="0">
                                          <p:val>
                                            <p:fltVal val="0"/>
                                          </p:val>
                                        </p:tav>
                                        <p:tav tm="100000">
                                          <p:val>
                                            <p:strVal val="#ppt_h"/>
                                          </p:val>
                                        </p:tav>
                                      </p:tavLst>
                                    </p:anim>
                                    <p:animEffect transition="in" filter="fade">
                                      <p:cBhvr>
                                        <p:cTn id="95" dur="500"/>
                                        <p:tgtEl>
                                          <p:spTgt spid="1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65"/>
                                        </p:tgtEl>
                                        <p:attrNameLst>
                                          <p:attrName>style.visibility</p:attrName>
                                        </p:attrNameLst>
                                      </p:cBhvr>
                                      <p:to>
                                        <p:strVal val="visible"/>
                                      </p:to>
                                    </p:set>
                                    <p:anim calcmode="lin" valueType="num">
                                      <p:cBhvr>
                                        <p:cTn id="98" dur="500" fill="hold"/>
                                        <p:tgtEl>
                                          <p:spTgt spid="65"/>
                                        </p:tgtEl>
                                        <p:attrNameLst>
                                          <p:attrName>ppt_w</p:attrName>
                                        </p:attrNameLst>
                                      </p:cBhvr>
                                      <p:tavLst>
                                        <p:tav tm="0">
                                          <p:val>
                                            <p:fltVal val="0"/>
                                          </p:val>
                                        </p:tav>
                                        <p:tav tm="100000">
                                          <p:val>
                                            <p:strVal val="#ppt_w"/>
                                          </p:val>
                                        </p:tav>
                                      </p:tavLst>
                                    </p:anim>
                                    <p:anim calcmode="lin" valueType="num">
                                      <p:cBhvr>
                                        <p:cTn id="99" dur="500" fill="hold"/>
                                        <p:tgtEl>
                                          <p:spTgt spid="65"/>
                                        </p:tgtEl>
                                        <p:attrNameLst>
                                          <p:attrName>ppt_h</p:attrName>
                                        </p:attrNameLst>
                                      </p:cBhvr>
                                      <p:tavLst>
                                        <p:tav tm="0">
                                          <p:val>
                                            <p:fltVal val="0"/>
                                          </p:val>
                                        </p:tav>
                                        <p:tav tm="100000">
                                          <p:val>
                                            <p:strVal val="#ppt_h"/>
                                          </p:val>
                                        </p:tav>
                                      </p:tavLst>
                                    </p:anim>
                                    <p:animEffect transition="in" filter="fade">
                                      <p:cBhvr>
                                        <p:cTn id="100" dur="500"/>
                                        <p:tgtEl>
                                          <p:spTgt spid="65"/>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45"/>
                                        </p:tgtEl>
                                        <p:attrNameLst>
                                          <p:attrName>style.visibility</p:attrName>
                                        </p:attrNameLst>
                                      </p:cBhvr>
                                      <p:to>
                                        <p:strVal val="visible"/>
                                      </p:to>
                                    </p:set>
                                    <p:anim calcmode="lin" valueType="num">
                                      <p:cBhvr>
                                        <p:cTn id="103" dur="500" fill="hold"/>
                                        <p:tgtEl>
                                          <p:spTgt spid="45"/>
                                        </p:tgtEl>
                                        <p:attrNameLst>
                                          <p:attrName>ppt_w</p:attrName>
                                        </p:attrNameLst>
                                      </p:cBhvr>
                                      <p:tavLst>
                                        <p:tav tm="0">
                                          <p:val>
                                            <p:fltVal val="0"/>
                                          </p:val>
                                        </p:tav>
                                        <p:tav tm="100000">
                                          <p:val>
                                            <p:strVal val="#ppt_w"/>
                                          </p:val>
                                        </p:tav>
                                      </p:tavLst>
                                    </p:anim>
                                    <p:anim calcmode="lin" valueType="num">
                                      <p:cBhvr>
                                        <p:cTn id="104" dur="500" fill="hold"/>
                                        <p:tgtEl>
                                          <p:spTgt spid="45"/>
                                        </p:tgtEl>
                                        <p:attrNameLst>
                                          <p:attrName>ppt_h</p:attrName>
                                        </p:attrNameLst>
                                      </p:cBhvr>
                                      <p:tavLst>
                                        <p:tav tm="0">
                                          <p:val>
                                            <p:fltVal val="0"/>
                                          </p:val>
                                        </p:tav>
                                        <p:tav tm="100000">
                                          <p:val>
                                            <p:strVal val="#ppt_h"/>
                                          </p:val>
                                        </p:tav>
                                      </p:tavLst>
                                    </p:anim>
                                    <p:animEffect transition="in" filter="fade">
                                      <p:cBhvr>
                                        <p:cTn id="105" dur="500"/>
                                        <p:tgtEl>
                                          <p:spTgt spid="45"/>
                                        </p:tgtEl>
                                      </p:cBhvr>
                                    </p:animEffect>
                                  </p:childTnLst>
                                </p:cTn>
                              </p:par>
                              <p:par>
                                <p:cTn id="106" presetID="53" presetClass="entr" presetSubtype="16" fill="hold" nodeType="withEffect">
                                  <p:stCondLst>
                                    <p:cond delay="0"/>
                                  </p:stCondLst>
                                  <p:childTnLst>
                                    <p:set>
                                      <p:cBhvr>
                                        <p:cTn id="107" dur="1" fill="hold">
                                          <p:stCondLst>
                                            <p:cond delay="0"/>
                                          </p:stCondLst>
                                        </p:cTn>
                                        <p:tgtEl>
                                          <p:spTgt spid="46"/>
                                        </p:tgtEl>
                                        <p:attrNameLst>
                                          <p:attrName>style.visibility</p:attrName>
                                        </p:attrNameLst>
                                      </p:cBhvr>
                                      <p:to>
                                        <p:strVal val="visible"/>
                                      </p:to>
                                    </p:set>
                                    <p:anim calcmode="lin" valueType="num">
                                      <p:cBhvr>
                                        <p:cTn id="108" dur="500" fill="hold"/>
                                        <p:tgtEl>
                                          <p:spTgt spid="46"/>
                                        </p:tgtEl>
                                        <p:attrNameLst>
                                          <p:attrName>ppt_w</p:attrName>
                                        </p:attrNameLst>
                                      </p:cBhvr>
                                      <p:tavLst>
                                        <p:tav tm="0">
                                          <p:val>
                                            <p:fltVal val="0"/>
                                          </p:val>
                                        </p:tav>
                                        <p:tav tm="100000">
                                          <p:val>
                                            <p:strVal val="#ppt_w"/>
                                          </p:val>
                                        </p:tav>
                                      </p:tavLst>
                                    </p:anim>
                                    <p:anim calcmode="lin" valueType="num">
                                      <p:cBhvr>
                                        <p:cTn id="109" dur="500" fill="hold"/>
                                        <p:tgtEl>
                                          <p:spTgt spid="46"/>
                                        </p:tgtEl>
                                        <p:attrNameLst>
                                          <p:attrName>ppt_h</p:attrName>
                                        </p:attrNameLst>
                                      </p:cBhvr>
                                      <p:tavLst>
                                        <p:tav tm="0">
                                          <p:val>
                                            <p:fltVal val="0"/>
                                          </p:val>
                                        </p:tav>
                                        <p:tav tm="100000">
                                          <p:val>
                                            <p:strVal val="#ppt_h"/>
                                          </p:val>
                                        </p:tav>
                                      </p:tavLst>
                                    </p:anim>
                                    <p:animEffect transition="in" filter="fade">
                                      <p:cBhvr>
                                        <p:cTn id="110" dur="500"/>
                                        <p:tgtEl>
                                          <p:spTgt spid="46"/>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8"/>
                                        </p:tgtEl>
                                        <p:attrNameLst>
                                          <p:attrName>style.visibility</p:attrName>
                                        </p:attrNameLst>
                                      </p:cBhvr>
                                      <p:to>
                                        <p:strVal val="visible"/>
                                      </p:to>
                                    </p:set>
                                    <p:anim calcmode="lin" valueType="num">
                                      <p:cBhvr>
                                        <p:cTn id="113" dur="500" fill="hold"/>
                                        <p:tgtEl>
                                          <p:spTgt spid="8"/>
                                        </p:tgtEl>
                                        <p:attrNameLst>
                                          <p:attrName>ppt_w</p:attrName>
                                        </p:attrNameLst>
                                      </p:cBhvr>
                                      <p:tavLst>
                                        <p:tav tm="0">
                                          <p:val>
                                            <p:fltVal val="0"/>
                                          </p:val>
                                        </p:tav>
                                        <p:tav tm="100000">
                                          <p:val>
                                            <p:strVal val="#ppt_w"/>
                                          </p:val>
                                        </p:tav>
                                      </p:tavLst>
                                    </p:anim>
                                    <p:anim calcmode="lin" valueType="num">
                                      <p:cBhvr>
                                        <p:cTn id="114" dur="500" fill="hold"/>
                                        <p:tgtEl>
                                          <p:spTgt spid="8"/>
                                        </p:tgtEl>
                                        <p:attrNameLst>
                                          <p:attrName>ppt_h</p:attrName>
                                        </p:attrNameLst>
                                      </p:cBhvr>
                                      <p:tavLst>
                                        <p:tav tm="0">
                                          <p:val>
                                            <p:fltVal val="0"/>
                                          </p:val>
                                        </p:tav>
                                        <p:tav tm="100000">
                                          <p:val>
                                            <p:strVal val="#ppt_h"/>
                                          </p:val>
                                        </p:tav>
                                      </p:tavLst>
                                    </p:anim>
                                    <p:animEffect transition="in" filter="fade">
                                      <p:cBhvr>
                                        <p:cTn id="115" dur="500"/>
                                        <p:tgtEl>
                                          <p:spTgt spid="8"/>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anim calcmode="lin" valueType="num">
                                      <p:cBhvr>
                                        <p:cTn id="118" dur="500" fill="hold"/>
                                        <p:tgtEl>
                                          <p:spTgt spid="69"/>
                                        </p:tgtEl>
                                        <p:attrNameLst>
                                          <p:attrName>ppt_w</p:attrName>
                                        </p:attrNameLst>
                                      </p:cBhvr>
                                      <p:tavLst>
                                        <p:tav tm="0">
                                          <p:val>
                                            <p:fltVal val="0"/>
                                          </p:val>
                                        </p:tav>
                                        <p:tav tm="100000">
                                          <p:val>
                                            <p:strVal val="#ppt_w"/>
                                          </p:val>
                                        </p:tav>
                                      </p:tavLst>
                                    </p:anim>
                                    <p:anim calcmode="lin" valueType="num">
                                      <p:cBhvr>
                                        <p:cTn id="119" dur="500" fill="hold"/>
                                        <p:tgtEl>
                                          <p:spTgt spid="69"/>
                                        </p:tgtEl>
                                        <p:attrNameLst>
                                          <p:attrName>ppt_h</p:attrName>
                                        </p:attrNameLst>
                                      </p:cBhvr>
                                      <p:tavLst>
                                        <p:tav tm="0">
                                          <p:val>
                                            <p:fltVal val="0"/>
                                          </p:val>
                                        </p:tav>
                                        <p:tav tm="100000">
                                          <p:val>
                                            <p:strVal val="#ppt_h"/>
                                          </p:val>
                                        </p:tav>
                                      </p:tavLst>
                                    </p:anim>
                                    <p:animEffect transition="in" filter="fade">
                                      <p:cBhvr>
                                        <p:cTn id="120" dur="500"/>
                                        <p:tgtEl>
                                          <p:spTgt spid="69"/>
                                        </p:tgtEl>
                                      </p:cBhvr>
                                    </p:animEffect>
                                  </p:childTnLst>
                                </p:cTn>
                              </p:par>
                              <p:par>
                                <p:cTn id="121" presetID="53" presetClass="entr" presetSubtype="16" fill="hold" grpId="0" nodeType="withEffect">
                                  <p:stCondLst>
                                    <p:cond delay="0"/>
                                  </p:stCondLst>
                                  <p:childTnLst>
                                    <p:set>
                                      <p:cBhvr>
                                        <p:cTn id="122" dur="1" fill="hold">
                                          <p:stCondLst>
                                            <p:cond delay="0"/>
                                          </p:stCondLst>
                                        </p:cTn>
                                        <p:tgtEl>
                                          <p:spTgt spid="63"/>
                                        </p:tgtEl>
                                        <p:attrNameLst>
                                          <p:attrName>style.visibility</p:attrName>
                                        </p:attrNameLst>
                                      </p:cBhvr>
                                      <p:to>
                                        <p:strVal val="visible"/>
                                      </p:to>
                                    </p:set>
                                    <p:anim calcmode="lin" valueType="num">
                                      <p:cBhvr>
                                        <p:cTn id="123" dur="500" fill="hold"/>
                                        <p:tgtEl>
                                          <p:spTgt spid="63"/>
                                        </p:tgtEl>
                                        <p:attrNameLst>
                                          <p:attrName>ppt_w</p:attrName>
                                        </p:attrNameLst>
                                      </p:cBhvr>
                                      <p:tavLst>
                                        <p:tav tm="0">
                                          <p:val>
                                            <p:fltVal val="0"/>
                                          </p:val>
                                        </p:tav>
                                        <p:tav tm="100000">
                                          <p:val>
                                            <p:strVal val="#ppt_w"/>
                                          </p:val>
                                        </p:tav>
                                      </p:tavLst>
                                    </p:anim>
                                    <p:anim calcmode="lin" valueType="num">
                                      <p:cBhvr>
                                        <p:cTn id="124" dur="500" fill="hold"/>
                                        <p:tgtEl>
                                          <p:spTgt spid="63"/>
                                        </p:tgtEl>
                                        <p:attrNameLst>
                                          <p:attrName>ppt_h</p:attrName>
                                        </p:attrNameLst>
                                      </p:cBhvr>
                                      <p:tavLst>
                                        <p:tav tm="0">
                                          <p:val>
                                            <p:fltVal val="0"/>
                                          </p:val>
                                        </p:tav>
                                        <p:tav tm="100000">
                                          <p:val>
                                            <p:strVal val="#ppt_h"/>
                                          </p:val>
                                        </p:tav>
                                      </p:tavLst>
                                    </p:anim>
                                    <p:animEffect transition="in" filter="fade">
                                      <p:cBhvr>
                                        <p:cTn id="125" dur="500"/>
                                        <p:tgtEl>
                                          <p:spTgt spid="63"/>
                                        </p:tgtEl>
                                      </p:cBhvr>
                                    </p:animEffect>
                                  </p:childTnLst>
                                </p:cTn>
                              </p:par>
                            </p:childTnLst>
                          </p:cTn>
                        </p:par>
                        <p:par>
                          <p:cTn id="126" fill="hold">
                            <p:stCondLst>
                              <p:cond delay="2550"/>
                            </p:stCondLst>
                            <p:childTnLst>
                              <p:par>
                                <p:cTn id="127" presetID="53" presetClass="entr" presetSubtype="16" fill="hold" grpId="1" nodeType="afterEffect">
                                  <p:stCondLst>
                                    <p:cond delay="0"/>
                                  </p:stCondLst>
                                  <p:childTnLst>
                                    <p:set>
                                      <p:cBhvr>
                                        <p:cTn id="128" dur="1" fill="hold">
                                          <p:stCondLst>
                                            <p:cond delay="0"/>
                                          </p:stCondLst>
                                        </p:cTn>
                                        <p:tgtEl>
                                          <p:spTgt spid="63"/>
                                        </p:tgtEl>
                                        <p:attrNameLst>
                                          <p:attrName>style.visibility</p:attrName>
                                        </p:attrNameLst>
                                      </p:cBhvr>
                                      <p:to>
                                        <p:strVal val="visible"/>
                                      </p:to>
                                    </p:set>
                                    <p:anim calcmode="lin" valueType="num">
                                      <p:cBhvr>
                                        <p:cTn id="129" dur="500" fill="hold"/>
                                        <p:tgtEl>
                                          <p:spTgt spid="63"/>
                                        </p:tgtEl>
                                        <p:attrNameLst>
                                          <p:attrName>ppt_w</p:attrName>
                                        </p:attrNameLst>
                                      </p:cBhvr>
                                      <p:tavLst>
                                        <p:tav tm="0">
                                          <p:val>
                                            <p:fltVal val="0"/>
                                          </p:val>
                                        </p:tav>
                                        <p:tav tm="100000">
                                          <p:val>
                                            <p:strVal val="#ppt_w"/>
                                          </p:val>
                                        </p:tav>
                                      </p:tavLst>
                                    </p:anim>
                                    <p:anim calcmode="lin" valueType="num">
                                      <p:cBhvr>
                                        <p:cTn id="130" dur="500" fill="hold"/>
                                        <p:tgtEl>
                                          <p:spTgt spid="63"/>
                                        </p:tgtEl>
                                        <p:attrNameLst>
                                          <p:attrName>ppt_h</p:attrName>
                                        </p:attrNameLst>
                                      </p:cBhvr>
                                      <p:tavLst>
                                        <p:tav tm="0">
                                          <p:val>
                                            <p:fltVal val="0"/>
                                          </p:val>
                                        </p:tav>
                                        <p:tav tm="100000">
                                          <p:val>
                                            <p:strVal val="#ppt_h"/>
                                          </p:val>
                                        </p:tav>
                                      </p:tavLst>
                                    </p:anim>
                                    <p:animEffect transition="in" filter="fade">
                                      <p:cBhvr>
                                        <p:cTn id="131"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21" grpId="0" animBg="1"/>
      <p:bldP spid="30" grpId="0" animBg="1"/>
      <p:bldP spid="37" grpId="0" animBg="1"/>
      <p:bldP spid="45" grpId="0" animBg="1"/>
      <p:bldP spid="63" grpId="0"/>
      <p:bldP spid="63" grpId="1"/>
      <p:bldP spid="64" grpId="0"/>
      <p:bldP spid="65" grpId="0"/>
      <p:bldP spid="67" grpId="0"/>
      <p:bldP spid="68" grpId="0"/>
      <p:bldP spid="69" grpId="0"/>
      <p:bldP spid="81"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656565" y="1888133"/>
            <a:ext cx="11317426" cy="1308179"/>
          </a:xfrm>
          <a:prstGeom prst="rect">
            <a:avLst/>
          </a:prstGeom>
          <a:noFill/>
        </p:spPr>
        <p:txBody>
          <a:bodyPr wrap="square" rtlCol="0">
            <a:spAutoFit/>
          </a:bodyPr>
          <a:lstStyle/>
          <a:p>
            <a:pPr marL="285750" indent="-285750" fontAlgn="auto">
              <a:lnSpc>
                <a:spcPct val="150000"/>
              </a:lnSpc>
              <a:spcBef>
                <a:spcPts val="0"/>
              </a:spcBef>
              <a:spcAft>
                <a:spcPts val="0"/>
              </a:spcAft>
              <a:buFont typeface="Arial"/>
              <a:buChar char="•"/>
            </a:pPr>
            <a:r>
              <a:rPr kumimoji="1" lang="zh-TW" altLang="en-US" sz="2800" dirty="0" smtClean="0">
                <a:solidFill>
                  <a:prstClr val="black">
                    <a:lumMod val="50000"/>
                    <a:lumOff val="50000"/>
                  </a:prstClr>
                </a:solidFill>
                <a:latin typeface="Arial"/>
                <a:ea typeface="微软雅黑"/>
              </a:rPr>
              <a:t>接口测试</a:t>
            </a:r>
            <a:r>
              <a:rPr kumimoji="1" lang="zh-TW" altLang="en-US" sz="2800" dirty="0">
                <a:solidFill>
                  <a:prstClr val="black">
                    <a:lumMod val="50000"/>
                    <a:lumOff val="50000"/>
                  </a:prstClr>
                </a:solidFill>
                <a:latin typeface="Arial"/>
                <a:ea typeface="微软雅黑"/>
              </a:rPr>
              <a:t>：测试系统间接口的一种测试，测试的对象主要是接口，主要是测试外部系统与所测系统之间以及内部系统之间的交互点</a:t>
            </a:r>
            <a:r>
              <a:rPr kumimoji="1" lang="zh-TW" altLang="en-US" sz="2800" dirty="0" smtClean="0">
                <a:solidFill>
                  <a:prstClr val="black">
                    <a:lumMod val="50000"/>
                    <a:lumOff val="50000"/>
                  </a:prstClr>
                </a:solidFill>
                <a:latin typeface="Arial"/>
                <a:ea typeface="微软雅黑"/>
              </a:rPr>
              <a:t>。</a:t>
            </a:r>
            <a:endParaRPr kumimoji="1" lang="zh-CN" altLang="en-US" sz="2800" dirty="0">
              <a:solidFill>
                <a:prstClr val="black">
                  <a:lumMod val="50000"/>
                  <a:lumOff val="50000"/>
                </a:prstClr>
              </a:solidFill>
              <a:latin typeface="Arial"/>
              <a:ea typeface="微软雅黑"/>
            </a:endParaRPr>
          </a:p>
        </p:txBody>
      </p:sp>
      <p:sp>
        <p:nvSpPr>
          <p:cNvPr id="10" name="文本框 9"/>
          <p:cNvSpPr txBox="1"/>
          <p:nvPr/>
        </p:nvSpPr>
        <p:spPr>
          <a:xfrm>
            <a:off x="611560" y="1339071"/>
            <a:ext cx="4140460" cy="523220"/>
          </a:xfrm>
          <a:prstGeom prst="rect">
            <a:avLst/>
          </a:prstGeom>
          <a:noFill/>
        </p:spPr>
        <p:txBody>
          <a:bodyPr wrap="square" rtlCol="0">
            <a:spAutoFit/>
          </a:bodyPr>
          <a:lstStyle/>
          <a:p>
            <a:pPr marL="285750" indent="-285750" fontAlgn="auto">
              <a:spcBef>
                <a:spcPts val="0"/>
              </a:spcBef>
              <a:spcAft>
                <a:spcPts val="0"/>
              </a:spcAft>
              <a:buFont typeface="Wingdings" charset="2"/>
              <a:buChar char="u"/>
            </a:pPr>
            <a:r>
              <a:rPr kumimoji="1" lang="zh-CN" altLang="en-US" sz="2800" dirty="0" smtClean="0">
                <a:solidFill>
                  <a:srgbClr val="3878C3"/>
                </a:solidFill>
                <a:latin typeface="Arial"/>
                <a:ea typeface="微软雅黑"/>
              </a:rPr>
              <a:t>接口测试的概念</a:t>
            </a:r>
            <a:endParaRPr kumimoji="1" lang="zh-CN" altLang="en-US" sz="2800" dirty="0">
              <a:solidFill>
                <a:srgbClr val="3878C3"/>
              </a:solidFill>
              <a:latin typeface="Arial"/>
              <a:ea typeface="微软雅黑"/>
            </a:endParaRPr>
          </a:p>
        </p:txBody>
      </p:sp>
      <p:sp>
        <p:nvSpPr>
          <p:cNvPr id="12" name="TextBox 76"/>
          <p:cNvSpPr txBox="1"/>
          <p:nvPr/>
        </p:nvSpPr>
        <p:spPr>
          <a:xfrm>
            <a:off x="236687" y="274104"/>
            <a:ext cx="12295833" cy="677925"/>
          </a:xfrm>
          <a:prstGeom prst="rect">
            <a:avLst/>
          </a:prstGeom>
          <a:solidFill>
            <a:srgbClr val="0070C0"/>
          </a:solidFill>
          <a:ln>
            <a:noFill/>
          </a:ln>
        </p:spPr>
        <p:txBody>
          <a:bodyPr wrap="square" rtlCol="0">
            <a:spAutoFit/>
          </a:bodyPr>
          <a:lstStyle/>
          <a:p>
            <a:endParaRPr lang="zh-CN" altLang="en-US" dirty="0"/>
          </a:p>
        </p:txBody>
      </p:sp>
      <p:sp>
        <p:nvSpPr>
          <p:cNvPr id="13" name="矩形 9"/>
          <p:cNvSpPr>
            <a:spLocks noChangeArrowheads="1"/>
          </p:cNvSpPr>
          <p:nvPr/>
        </p:nvSpPr>
        <p:spPr bwMode="auto">
          <a:xfrm>
            <a:off x="1892871" y="267270"/>
            <a:ext cx="3211127" cy="684759"/>
          </a:xfrm>
          <a:prstGeom prst="rect">
            <a:avLst/>
          </a:prstGeom>
          <a:noFill/>
          <a:ln w="25400" cap="flat" cmpd="sng">
            <a:noFill/>
            <a:miter lim="800000"/>
            <a:headEnd/>
            <a:tailEnd/>
          </a:ln>
        </p:spPr>
        <p:txBody>
          <a:bodyPr anchor="ctr"/>
          <a:lstStyle/>
          <a:p>
            <a:pPr algn="ct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接口测试概念</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grpSp>
        <p:nvGrpSpPr>
          <p:cNvPr id="14" name="组合 13"/>
          <p:cNvGrpSpPr/>
          <p:nvPr/>
        </p:nvGrpSpPr>
        <p:grpSpPr>
          <a:xfrm>
            <a:off x="695618" y="3564"/>
            <a:ext cx="1113557" cy="1236496"/>
            <a:chOff x="7414667" y="3750264"/>
            <a:chExt cx="871129" cy="967304"/>
          </a:xfrm>
        </p:grpSpPr>
        <p:sp>
          <p:nvSpPr>
            <p:cNvPr id="15" name="椭圆 1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16"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Tree>
    <p:extLst>
      <p:ext uri="{BB962C8B-B14F-4D97-AF65-F5344CB8AC3E}">
        <p14:creationId xmlns:p14="http://schemas.microsoft.com/office/powerpoint/2010/main" val="19523119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iterate type="lt">
                                    <p:tmPct val="10000"/>
                                  </p:iterate>
                                  <p:childTnLst>
                                    <p:set>
                                      <p:cBhvr>
                                        <p:cTn id="11" dur="1" fill="hold">
                                          <p:stCondLst>
                                            <p:cond delay="0"/>
                                          </p:stCondLst>
                                        </p:cTn>
                                        <p:tgtEl>
                                          <p:spTgt spid="13"/>
                                        </p:tgtEl>
                                        <p:attrNameLst>
                                          <p:attrName>style.visibility</p:attrName>
                                        </p:attrNameLst>
                                      </p:cBhvr>
                                      <p:to>
                                        <p:strVal val="visible"/>
                                      </p:to>
                                    </p:set>
                                    <p:animEffect>
                                      <p:cBhvr>
                                        <p:cTn id="12" dur="750"/>
                                        <p:tgtEl>
                                          <p:spTgt spid="13"/>
                                        </p:tgtEl>
                                      </p:cBhvr>
                                    </p:animEffect>
                                    <p:anim calcmode="lin" valueType="num">
                                      <p:cBhvr>
                                        <p:cTn id="13" dur="750" fill="hold"/>
                                        <p:tgtEl>
                                          <p:spTgt spid="13"/>
                                        </p:tgtEl>
                                        <p:attrNameLst>
                                          <p:attrName>ppt_x</p:attrName>
                                        </p:attrNameLst>
                                      </p:cBhvr>
                                      <p:tavLst>
                                        <p:tav tm="0">
                                          <p:val>
                                            <p:strVal val="#ppt_x"/>
                                          </p:val>
                                        </p:tav>
                                        <p:tav tm="100000">
                                          <p:val>
                                            <p:strVal val="#ppt_x"/>
                                          </p:val>
                                        </p:tav>
                                      </p:tavLst>
                                    </p:anim>
                                    <p:anim calcmode="lin" valueType="num">
                                      <p:cBhvr>
                                        <p:cTn id="14" dur="750" fill="hold"/>
                                        <p:tgtEl>
                                          <p:spTgt spid="13"/>
                                        </p:tgtEl>
                                        <p:attrNameLst>
                                          <p:attrName>ppt_y</p:attrName>
                                        </p:attrNameLst>
                                      </p:cBhvr>
                                      <p:tavLst>
                                        <p:tav tm="0">
                                          <p:val>
                                            <p:strVal val="#ppt_y+.1"/>
                                          </p:val>
                                        </p:tav>
                                        <p:tav tm="100000">
                                          <p:val>
                                            <p:strVal val="#ppt_y"/>
                                          </p:val>
                                        </p:tav>
                                      </p:tavLst>
                                    </p:anim>
                                  </p:childTnLst>
                                </p:cTn>
                              </p:par>
                            </p:childTnLst>
                          </p:cTn>
                        </p:par>
                        <p:par>
                          <p:cTn id="15" fill="hold">
                            <p:stCondLst>
                              <p:cond delay="1625"/>
                            </p:stCondLst>
                            <p:childTnLst>
                              <p:par>
                                <p:cTn id="16" presetID="53" presetClass="entr" presetSubtype="16" fill="hold" nodeType="afterEffect">
                                  <p:stCondLst>
                                    <p:cond delay="0"/>
                                  </p:stCondLst>
                                  <p:iterate type="lt">
                                    <p:tmPct val="10000"/>
                                  </p:iterate>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bldLvl="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圆角矩形 23"/>
          <p:cNvSpPr/>
          <p:nvPr/>
        </p:nvSpPr>
        <p:spPr>
          <a:xfrm>
            <a:off x="956767" y="1600101"/>
            <a:ext cx="11071193" cy="1850876"/>
          </a:xfrm>
          <a:prstGeom prst="roundRect">
            <a:avLst>
              <a:gd name="adj" fmla="val 0"/>
            </a:avLst>
          </a:prstGeom>
          <a:gradFill flip="none" rotWithShape="1">
            <a:gsLst>
              <a:gs pos="6000">
                <a:sysClr val="window" lastClr="CEEACA">
                  <a:lumMod val="95000"/>
                  <a:shade val="67500"/>
                  <a:satMod val="115000"/>
                </a:sysClr>
              </a:gs>
              <a:gs pos="100000">
                <a:srgbClr val="E4E4E4"/>
              </a:gs>
              <a:gs pos="80000">
                <a:srgbClr val="F1F1F1"/>
              </a:gs>
              <a:gs pos="43000">
                <a:sysClr val="window" lastClr="CEEACA"/>
              </a:gs>
            </a:gsLst>
            <a:lin ang="8100000" scaled="1"/>
            <a:tileRect/>
          </a:gradFill>
          <a:ln w="12700" cap="flat" cmpd="sng" algn="ctr">
            <a:solidFill>
              <a:sysClr val="window" lastClr="CEEACA"/>
            </a:solidFill>
            <a:prstDash val="solid"/>
          </a:ln>
          <a:effectLst>
            <a:outerShdw blurRad="279400" algn="ctr" rotWithShape="0">
              <a:prstClr val="black">
                <a:alpha val="11000"/>
              </a:prstClr>
            </a:outerShdw>
          </a:effectLst>
        </p:spPr>
        <p:txBody>
          <a:bodyPr anchor="ctr"/>
          <a:lstStyle/>
          <a:p>
            <a:pPr algn="ctr" defTabSz="1291918" fontAlgn="auto">
              <a:spcBef>
                <a:spcPts val="0"/>
              </a:spcBef>
              <a:spcAft>
                <a:spcPts val="0"/>
              </a:spcAft>
              <a:defRPr/>
            </a:pPr>
            <a:endParaRPr lang="zh-CN" altLang="en-US" sz="3337" kern="0">
              <a:solidFill>
                <a:schemeClr val="accent6">
                  <a:lumMod val="90000"/>
                  <a:lumOff val="10000"/>
                </a:schemeClr>
              </a:solidFill>
              <a:latin typeface="Calibri"/>
              <a:ea typeface="+mn-ea"/>
            </a:endParaRPr>
          </a:p>
        </p:txBody>
      </p:sp>
      <p:grpSp>
        <p:nvGrpSpPr>
          <p:cNvPr id="25" name="组合 3"/>
          <p:cNvGrpSpPr>
            <a:grpSpLocks/>
          </p:cNvGrpSpPr>
          <p:nvPr/>
        </p:nvGrpSpPr>
        <p:grpSpPr bwMode="auto">
          <a:xfrm>
            <a:off x="1285677" y="2044436"/>
            <a:ext cx="2479402" cy="1012907"/>
            <a:chOff x="717476" y="1948225"/>
            <a:chExt cx="2054324" cy="1106749"/>
          </a:xfrm>
        </p:grpSpPr>
        <p:sp>
          <p:nvSpPr>
            <p:cNvPr id="26" name="圆角矩形 25"/>
            <p:cNvSpPr/>
            <p:nvPr/>
          </p:nvSpPr>
          <p:spPr>
            <a:xfrm>
              <a:off x="717476" y="1948225"/>
              <a:ext cx="2054324" cy="1106749"/>
            </a:xfrm>
            <a:prstGeom prst="roundRect">
              <a:avLst>
                <a:gd name="adj" fmla="val 10880"/>
              </a:avLst>
            </a:prstGeom>
            <a:solidFill>
              <a:srgbClr val="0070C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91918" fontAlgn="auto">
                <a:lnSpc>
                  <a:spcPct val="120000"/>
                </a:lnSpc>
                <a:spcBef>
                  <a:spcPts val="0"/>
                </a:spcBef>
                <a:spcAft>
                  <a:spcPts val="0"/>
                </a:spcAft>
                <a:defRPr/>
              </a:pPr>
              <a:endParaRPr lang="zh-CN" altLang="en-US" sz="2002" b="1">
                <a:latin typeface="微软雅黑" panose="020B0503020204020204" pitchFamily="34" charset="-122"/>
              </a:endParaRPr>
            </a:p>
          </p:txBody>
        </p:sp>
        <p:sp>
          <p:nvSpPr>
            <p:cNvPr id="27" name="Freeform 41"/>
            <p:cNvSpPr>
              <a:spLocks noEditPoints="1"/>
            </p:cNvSpPr>
            <p:nvPr/>
          </p:nvSpPr>
          <p:spPr bwMode="auto">
            <a:xfrm>
              <a:off x="828093" y="2236318"/>
              <a:ext cx="575913" cy="515873"/>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headEnd/>
              <a:tailEnd/>
            </a:ln>
          </p:spPr>
          <p:txBody>
            <a:bodyPr/>
            <a:lstStyle/>
            <a:p>
              <a:pPr defTabSz="1291918" fontAlgn="auto">
                <a:lnSpc>
                  <a:spcPct val="120000"/>
                </a:lnSpc>
                <a:spcBef>
                  <a:spcPts val="0"/>
                </a:spcBef>
                <a:spcAft>
                  <a:spcPts val="0"/>
                </a:spcAft>
                <a:defRPr/>
              </a:pPr>
              <a:endParaRPr lang="en-US" sz="2002" kern="0" dirty="0">
                <a:solidFill>
                  <a:sysClr val="windowText" lastClr="000000"/>
                </a:solidFill>
                <a:latin typeface="微软雅黑" panose="020B0503020204020204" pitchFamily="34" charset="-122"/>
                <a:ea typeface="微软雅黑" panose="020B0503020204020204" pitchFamily="34" charset="-122"/>
              </a:endParaRPr>
            </a:p>
          </p:txBody>
        </p:sp>
        <p:sp>
          <p:nvSpPr>
            <p:cNvPr id="28" name="TextBox 6"/>
            <p:cNvSpPr txBox="1">
              <a:spLocks noChangeArrowheads="1"/>
            </p:cNvSpPr>
            <p:nvPr/>
          </p:nvSpPr>
          <p:spPr bwMode="auto">
            <a:xfrm>
              <a:off x="1403648" y="2249006"/>
              <a:ext cx="1224137" cy="64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algn="ctr">
                <a:lnSpc>
                  <a:spcPct val="120000"/>
                </a:lnSpc>
              </a:pPr>
              <a:r>
                <a:rPr lang="zh-CN" altLang="en-US" sz="2937" b="1" dirty="0" smtClean="0">
                  <a:solidFill>
                    <a:schemeClr val="bg1"/>
                  </a:solidFill>
                  <a:latin typeface="微软雅黑" pitchFamily="34" charset="-122"/>
                </a:rPr>
                <a:t>原理</a:t>
              </a:r>
              <a:endParaRPr lang="zh-CN" altLang="en-US" sz="2937" b="1" dirty="0">
                <a:solidFill>
                  <a:schemeClr val="bg1"/>
                </a:solidFill>
                <a:latin typeface="微软雅黑" pitchFamily="34" charset="-122"/>
              </a:endParaRPr>
            </a:p>
          </p:txBody>
        </p:sp>
      </p:grpSp>
      <p:sp>
        <p:nvSpPr>
          <p:cNvPr id="29" name="文本框 58"/>
          <p:cNvSpPr txBox="1"/>
          <p:nvPr/>
        </p:nvSpPr>
        <p:spPr>
          <a:xfrm>
            <a:off x="3817616" y="1600101"/>
            <a:ext cx="8343850" cy="1906524"/>
          </a:xfrm>
          <a:prstGeom prst="rect">
            <a:avLst/>
          </a:prstGeom>
          <a:noFill/>
        </p:spPr>
        <p:txBody>
          <a:bodyPr wrap="square" lIns="132438" tIns="66219" rIns="132438" bIns="66219">
            <a:spAutoFit/>
          </a:bodyPr>
          <a:lstStyle/>
          <a:p>
            <a:pPr defTabSz="1291918" fontAlgn="auto">
              <a:lnSpc>
                <a:spcPct val="120000"/>
              </a:lnSpc>
              <a:spcBef>
                <a:spcPts val="0"/>
              </a:spcBef>
              <a:spcAft>
                <a:spcPts val="0"/>
              </a:spcAft>
              <a:defRPr/>
            </a:pPr>
            <a:r>
              <a:rPr lang="zh-CN" altLang="en-US" sz="2400" dirty="0">
                <a:latin typeface="微软雅黑" panose="020B0503020204020204" pitchFamily="34" charset="-122"/>
                <a:ea typeface="微软雅黑" panose="020B0503020204020204" pitchFamily="34" charset="-122"/>
              </a:rPr>
              <a:t>接口测试的原理是通过测试程序模拟客户端向服务器发送请求报文，服务器接收请求报文后对相应的报文做出处理然后再把应答报文发送给客户端，客户端接收应答报文这一个过程。</a:t>
            </a:r>
            <a:endParaRPr lang="en-US" altLang="zh-CN" sz="2400" dirty="0">
              <a:latin typeface="微软雅黑" panose="020B0503020204020204" pitchFamily="34" charset="-122"/>
              <a:ea typeface="微软雅黑" panose="020B0503020204020204" pitchFamily="34" charset="-122"/>
            </a:endParaRPr>
          </a:p>
        </p:txBody>
      </p:sp>
      <p:sp>
        <p:nvSpPr>
          <p:cNvPr id="43" name="TextBox 42"/>
          <p:cNvSpPr txBox="1"/>
          <p:nvPr/>
        </p:nvSpPr>
        <p:spPr>
          <a:xfrm>
            <a:off x="236687" y="348136"/>
            <a:ext cx="12295833" cy="588352"/>
          </a:xfrm>
          <a:prstGeom prst="rect">
            <a:avLst/>
          </a:prstGeom>
          <a:solidFill>
            <a:srgbClr val="0070C0"/>
          </a:solidFill>
          <a:ln>
            <a:noFill/>
          </a:ln>
        </p:spPr>
        <p:txBody>
          <a:bodyPr wrap="square" rtlCol="0">
            <a:spAutoFit/>
          </a:bodyPr>
          <a:lstStyle/>
          <a:p>
            <a:endParaRPr lang="zh-CN" altLang="en-US" dirty="0"/>
          </a:p>
        </p:txBody>
      </p:sp>
      <p:grpSp>
        <p:nvGrpSpPr>
          <p:cNvPr id="44" name="组合 43"/>
          <p:cNvGrpSpPr/>
          <p:nvPr/>
        </p:nvGrpSpPr>
        <p:grpSpPr>
          <a:xfrm>
            <a:off x="695618" y="3564"/>
            <a:ext cx="1113557" cy="1236496"/>
            <a:chOff x="7414667" y="3750264"/>
            <a:chExt cx="871129" cy="967304"/>
          </a:xfrm>
        </p:grpSpPr>
        <p:sp>
          <p:nvSpPr>
            <p:cNvPr id="45" name="椭圆 44"/>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8" b="1">
                <a:solidFill>
                  <a:srgbClr val="0070C0"/>
                </a:solidFill>
              </a:endParaRPr>
            </a:p>
          </p:txBody>
        </p:sp>
        <p:sp>
          <p:nvSpPr>
            <p:cNvPr id="46" name="文本框 45"/>
            <p:cNvSpPr txBox="1"/>
            <p:nvPr/>
          </p:nvSpPr>
          <p:spPr>
            <a:xfrm>
              <a:off x="7461802" y="3938170"/>
              <a:ext cx="792991" cy="779398"/>
            </a:xfrm>
            <a:prstGeom prst="rect">
              <a:avLst/>
            </a:prstGeom>
            <a:noFill/>
          </p:spPr>
          <p:txBody>
            <a:bodyPr wrap="square" rtlCol="0">
              <a:spAutoFit/>
            </a:bodyPr>
            <a:lstStyle/>
            <a:p>
              <a:pPr algn="ctr"/>
              <a:r>
                <a:rPr lang="en-US" altLang="zh-CN" sz="5874" dirty="0" smtClean="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rPr>
                <a:t>01</a:t>
              </a:r>
              <a:endParaRPr lang="zh-CN" altLang="en-US" sz="5874" dirty="0">
                <a:solidFill>
                  <a:srgbClr val="0070C0"/>
                </a:solidFill>
                <a:effectLst>
                  <a:innerShdw blurRad="63500" dist="38100" dir="13500000">
                    <a:prstClr val="black">
                      <a:alpha val="50000"/>
                    </a:prstClr>
                  </a:innerShdw>
                </a:effectLst>
                <a:latin typeface="Akzidenz-Grotesk BQ Condensed" pitchFamily="2" charset="0"/>
                <a:ea typeface="方正大黑简体" panose="03000509000000000000" pitchFamily="65" charset="-122"/>
              </a:endParaRPr>
            </a:p>
          </p:txBody>
        </p:sp>
      </p:grpSp>
      <p:sp>
        <p:nvSpPr>
          <p:cNvPr id="47" name="矩形 9"/>
          <p:cNvSpPr>
            <a:spLocks noChangeArrowheads="1"/>
          </p:cNvSpPr>
          <p:nvPr/>
        </p:nvSpPr>
        <p:spPr bwMode="auto">
          <a:xfrm>
            <a:off x="2036887" y="303957"/>
            <a:ext cx="4757485" cy="684759"/>
          </a:xfrm>
          <a:prstGeom prst="rect">
            <a:avLst/>
          </a:prstGeom>
          <a:noFill/>
          <a:ln w="25400" cap="flat" cmpd="sng">
            <a:noFill/>
            <a:miter lim="800000"/>
            <a:headEnd/>
            <a:tailEnd/>
          </a:ln>
        </p:spPr>
        <p:txBody>
          <a:bodyPr anchor="ctr"/>
          <a:lstStyle/>
          <a:p>
            <a:pPr defTabSz="1291918" fontAlgn="auto">
              <a:spcBef>
                <a:spcPts val="0"/>
              </a:spcBef>
              <a:spcAft>
                <a:spcPts val="0"/>
              </a:spcAft>
              <a:defRPr/>
            </a:pPr>
            <a:r>
              <a:rPr lang="zh-CN" altLang="en-US" sz="3204" dirty="0" smtClean="0">
                <a:solidFill>
                  <a:schemeClr val="bg1"/>
                </a:solidFill>
                <a:latin typeface="微软雅黑" panose="020B0503020204020204" pitchFamily="34" charset="-122"/>
                <a:ea typeface="微软雅黑" panose="020B0503020204020204" pitchFamily="34" charset="-122"/>
                <a:sym typeface="宋体" pitchFamily="2" charset="-122"/>
              </a:rPr>
              <a:t>接口测试原理</a:t>
            </a:r>
            <a:endParaRPr lang="zh-CN" altLang="en-US" sz="3204" dirty="0">
              <a:solidFill>
                <a:schemeClr val="bg1"/>
              </a:solidFill>
              <a:latin typeface="微软雅黑" panose="020B0503020204020204" pitchFamily="34" charset="-122"/>
              <a:ea typeface="微软雅黑" panose="020B0503020204020204" pitchFamily="34" charset="-122"/>
              <a:sym typeface="宋体" pitchFamily="2" charset="-122"/>
            </a:endParaRPr>
          </a:p>
        </p:txBody>
      </p:sp>
      <p:sp>
        <p:nvSpPr>
          <p:cNvPr id="13" name="圆角矩形 12"/>
          <p:cNvSpPr/>
          <p:nvPr/>
        </p:nvSpPr>
        <p:spPr>
          <a:xfrm>
            <a:off x="956767" y="3760341"/>
            <a:ext cx="11071193" cy="1800200"/>
          </a:xfrm>
          <a:prstGeom prst="roundRect">
            <a:avLst>
              <a:gd name="adj" fmla="val 0"/>
            </a:avLst>
          </a:prstGeom>
          <a:gradFill flip="none" rotWithShape="1">
            <a:gsLst>
              <a:gs pos="6000">
                <a:sysClr val="window" lastClr="CEEACA">
                  <a:lumMod val="95000"/>
                  <a:shade val="67500"/>
                  <a:satMod val="115000"/>
                </a:sysClr>
              </a:gs>
              <a:gs pos="100000">
                <a:srgbClr val="E4E4E4"/>
              </a:gs>
              <a:gs pos="80000">
                <a:srgbClr val="F1F1F1"/>
              </a:gs>
              <a:gs pos="43000">
                <a:sysClr val="window" lastClr="CEEACA"/>
              </a:gs>
            </a:gsLst>
            <a:lin ang="8100000" scaled="1"/>
            <a:tileRect/>
          </a:gradFill>
          <a:ln w="12700" cap="flat" cmpd="sng" algn="ctr">
            <a:solidFill>
              <a:sysClr val="window" lastClr="CEEACA"/>
            </a:solidFill>
            <a:prstDash val="solid"/>
          </a:ln>
          <a:effectLst>
            <a:outerShdw blurRad="279400" algn="ctr" rotWithShape="0">
              <a:prstClr val="black">
                <a:alpha val="11000"/>
              </a:prstClr>
            </a:outerShdw>
          </a:effectLst>
        </p:spPr>
        <p:txBody>
          <a:bodyPr anchor="ctr"/>
          <a:lstStyle/>
          <a:p>
            <a:pPr algn="ctr" defTabSz="1291918" fontAlgn="auto">
              <a:spcBef>
                <a:spcPts val="0"/>
              </a:spcBef>
              <a:spcAft>
                <a:spcPts val="0"/>
              </a:spcAft>
              <a:defRPr/>
            </a:pPr>
            <a:endParaRPr lang="zh-CN" altLang="en-US" sz="3337" kern="0">
              <a:solidFill>
                <a:schemeClr val="accent6">
                  <a:lumMod val="90000"/>
                  <a:lumOff val="10000"/>
                </a:schemeClr>
              </a:solidFill>
              <a:latin typeface="Calibri"/>
              <a:ea typeface="+mn-ea"/>
            </a:endParaRPr>
          </a:p>
        </p:txBody>
      </p:sp>
      <p:grpSp>
        <p:nvGrpSpPr>
          <p:cNvPr id="14" name="组合 3"/>
          <p:cNvGrpSpPr>
            <a:grpSpLocks/>
          </p:cNvGrpSpPr>
          <p:nvPr/>
        </p:nvGrpSpPr>
        <p:grpSpPr bwMode="auto">
          <a:xfrm>
            <a:off x="1285677" y="4144170"/>
            <a:ext cx="2479402" cy="1012907"/>
            <a:chOff x="717476" y="1948225"/>
            <a:chExt cx="2054324" cy="1106749"/>
          </a:xfrm>
        </p:grpSpPr>
        <p:sp>
          <p:nvSpPr>
            <p:cNvPr id="15" name="圆角矩形 14"/>
            <p:cNvSpPr/>
            <p:nvPr/>
          </p:nvSpPr>
          <p:spPr>
            <a:xfrm>
              <a:off x="717476" y="1948225"/>
              <a:ext cx="2054324" cy="1106749"/>
            </a:xfrm>
            <a:prstGeom prst="roundRect">
              <a:avLst>
                <a:gd name="adj" fmla="val 10880"/>
              </a:avLst>
            </a:prstGeom>
            <a:solidFill>
              <a:srgbClr val="0070C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91918" fontAlgn="auto">
                <a:lnSpc>
                  <a:spcPct val="120000"/>
                </a:lnSpc>
                <a:spcBef>
                  <a:spcPts val="0"/>
                </a:spcBef>
                <a:spcAft>
                  <a:spcPts val="0"/>
                </a:spcAft>
                <a:defRPr/>
              </a:pPr>
              <a:endParaRPr lang="zh-CN" altLang="en-US" sz="2002" b="1">
                <a:latin typeface="微软雅黑" panose="020B0503020204020204" pitchFamily="34" charset="-122"/>
              </a:endParaRPr>
            </a:p>
          </p:txBody>
        </p:sp>
        <p:sp>
          <p:nvSpPr>
            <p:cNvPr id="16" name="Freeform 41"/>
            <p:cNvSpPr>
              <a:spLocks noEditPoints="1"/>
            </p:cNvSpPr>
            <p:nvPr/>
          </p:nvSpPr>
          <p:spPr bwMode="auto">
            <a:xfrm>
              <a:off x="828093" y="2236318"/>
              <a:ext cx="575913" cy="515873"/>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headEnd/>
              <a:tailEnd/>
            </a:ln>
          </p:spPr>
          <p:txBody>
            <a:bodyPr/>
            <a:lstStyle/>
            <a:p>
              <a:pPr defTabSz="1291918" fontAlgn="auto">
                <a:lnSpc>
                  <a:spcPct val="120000"/>
                </a:lnSpc>
                <a:spcBef>
                  <a:spcPts val="0"/>
                </a:spcBef>
                <a:spcAft>
                  <a:spcPts val="0"/>
                </a:spcAft>
                <a:defRPr/>
              </a:pPr>
              <a:endParaRPr lang="en-US" sz="2002" kern="0" dirty="0">
                <a:solidFill>
                  <a:sysClr val="windowText" lastClr="000000"/>
                </a:solidFill>
                <a:latin typeface="微软雅黑" panose="020B0503020204020204" pitchFamily="34" charset="-122"/>
                <a:ea typeface="微软雅黑" panose="020B0503020204020204" pitchFamily="34" charset="-122"/>
              </a:endParaRPr>
            </a:p>
          </p:txBody>
        </p:sp>
        <p:sp>
          <p:nvSpPr>
            <p:cNvPr id="17" name="TextBox 6"/>
            <p:cNvSpPr txBox="1">
              <a:spLocks noChangeArrowheads="1"/>
            </p:cNvSpPr>
            <p:nvPr/>
          </p:nvSpPr>
          <p:spPr bwMode="auto">
            <a:xfrm>
              <a:off x="1403648" y="2249006"/>
              <a:ext cx="1224137" cy="64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algn="ctr">
                <a:lnSpc>
                  <a:spcPct val="120000"/>
                </a:lnSpc>
              </a:pPr>
              <a:r>
                <a:rPr lang="zh-CN" altLang="en-US" sz="2937" b="1" dirty="0" smtClean="0">
                  <a:solidFill>
                    <a:schemeClr val="bg1"/>
                  </a:solidFill>
                  <a:latin typeface="微软雅黑" pitchFamily="34" charset="-122"/>
                </a:rPr>
                <a:t>目的</a:t>
              </a:r>
              <a:endParaRPr lang="zh-CN" altLang="en-US" sz="2937" b="1" dirty="0">
                <a:solidFill>
                  <a:schemeClr val="bg1"/>
                </a:solidFill>
                <a:latin typeface="微软雅黑" pitchFamily="34" charset="-122"/>
              </a:endParaRPr>
            </a:p>
          </p:txBody>
        </p:sp>
      </p:grpSp>
      <p:sp>
        <p:nvSpPr>
          <p:cNvPr id="18" name="文本框 58"/>
          <p:cNvSpPr txBox="1"/>
          <p:nvPr/>
        </p:nvSpPr>
        <p:spPr>
          <a:xfrm>
            <a:off x="3817616" y="4388778"/>
            <a:ext cx="8210344" cy="576930"/>
          </a:xfrm>
          <a:prstGeom prst="rect">
            <a:avLst/>
          </a:prstGeom>
          <a:noFill/>
        </p:spPr>
        <p:txBody>
          <a:bodyPr wrap="square" lIns="132438" tIns="66219" rIns="132438" bIns="66219">
            <a:spAutoFit/>
          </a:bodyPr>
          <a:lstStyle/>
          <a:p>
            <a:pPr defTabSz="1291918" fontAlgn="auto">
              <a:lnSpc>
                <a:spcPct val="120000"/>
              </a:lnSpc>
              <a:spcBef>
                <a:spcPts val="0"/>
              </a:spcBef>
              <a:spcAft>
                <a:spcPts val="0"/>
              </a:spcAft>
              <a:defRPr/>
            </a:pPr>
            <a:r>
              <a:rPr lang="zh-CN" altLang="zh-CN" sz="2400" dirty="0">
                <a:latin typeface="微软雅黑" panose="020B0503020204020204" pitchFamily="34" charset="-122"/>
                <a:ea typeface="微软雅黑" panose="020B0503020204020204" pitchFamily="34" charset="-122"/>
              </a:rPr>
              <a:t>测试接口的正确性和稳定性（持续集成是接口测试的核心</a:t>
            </a:r>
            <a:r>
              <a:rPr lang="zh-CN" altLang="zh-CN"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780685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30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par>
                                <p:cTn id="12" presetID="22" presetClass="entr" presetSubtype="8" fill="hold" grpId="0" nodeType="withEffect">
                                  <p:stCondLst>
                                    <p:cond delay="60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par>
                          <p:cTn id="15" fill="hold">
                            <p:stCondLst>
                              <p:cond delay="1100"/>
                            </p:stCondLst>
                            <p:childTnLst>
                              <p:par>
                                <p:cTn id="16" presetID="53" presetClass="entr" presetSubtype="16" fill="hold" nodeType="afterEffect">
                                  <p:stCondLst>
                                    <p:cond delay="0"/>
                                  </p:stCondLst>
                                  <p:iterate type="lt">
                                    <p:tmPct val="10000"/>
                                  </p:iterate>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600"/>
                            </p:stCondLst>
                            <p:childTnLst>
                              <p:par>
                                <p:cTn id="22" presetID="42" presetClass="entr" presetSubtype="0" fill="hold" grpId="0" nodeType="afterEffect">
                                  <p:stCondLst>
                                    <p:cond delay="0"/>
                                  </p:stCondLst>
                                  <p:iterate type="lt">
                                    <p:tmPct val="10000"/>
                                  </p:iterate>
                                  <p:childTnLst>
                                    <p:set>
                                      <p:cBhvr>
                                        <p:cTn id="23" dur="1" fill="hold">
                                          <p:stCondLst>
                                            <p:cond delay="0"/>
                                          </p:stCondLst>
                                        </p:cTn>
                                        <p:tgtEl>
                                          <p:spTgt spid="47"/>
                                        </p:tgtEl>
                                        <p:attrNameLst>
                                          <p:attrName>style.visibility</p:attrName>
                                        </p:attrNameLst>
                                      </p:cBhvr>
                                      <p:to>
                                        <p:strVal val="visible"/>
                                      </p:to>
                                    </p:set>
                                    <p:animEffect>
                                      <p:cBhvr>
                                        <p:cTn id="24" dur="750"/>
                                        <p:tgtEl>
                                          <p:spTgt spid="47"/>
                                        </p:tgtEl>
                                      </p:cBhvr>
                                    </p:animEffect>
                                    <p:anim calcmode="lin" valueType="num">
                                      <p:cBhvr>
                                        <p:cTn id="25" dur="750" fill="hold"/>
                                        <p:tgtEl>
                                          <p:spTgt spid="47"/>
                                        </p:tgtEl>
                                        <p:attrNameLst>
                                          <p:attrName>ppt_x</p:attrName>
                                        </p:attrNameLst>
                                      </p:cBhvr>
                                      <p:tavLst>
                                        <p:tav tm="0">
                                          <p:val>
                                            <p:strVal val="#ppt_x"/>
                                          </p:val>
                                        </p:tav>
                                        <p:tav tm="100000">
                                          <p:val>
                                            <p:strVal val="#ppt_x"/>
                                          </p:val>
                                        </p:tav>
                                      </p:tavLst>
                                    </p:anim>
                                    <p:anim calcmode="lin" valueType="num">
                                      <p:cBhvr>
                                        <p:cTn id="26" dur="750" fill="hold"/>
                                        <p:tgtEl>
                                          <p:spTgt spid="47"/>
                                        </p:tgtEl>
                                        <p:attrNameLst>
                                          <p:attrName>ppt_y</p:attrName>
                                        </p:attrNameLst>
                                      </p:cBhvr>
                                      <p:tavLst>
                                        <p:tav tm="0">
                                          <p:val>
                                            <p:strVal val="#ppt_y+.1"/>
                                          </p:val>
                                        </p:tav>
                                        <p:tav tm="100000">
                                          <p:val>
                                            <p:strVal val="#ppt_y"/>
                                          </p:val>
                                        </p:tav>
                                      </p:tavLst>
                                    </p:anim>
                                  </p:childTnLst>
                                </p:cTn>
                              </p:par>
                            </p:childTnLst>
                          </p:cTn>
                        </p:par>
                        <p:par>
                          <p:cTn id="27" fill="hold">
                            <p:stCondLst>
                              <p:cond delay="2725"/>
                            </p:stCondLst>
                            <p:childTnLst>
                              <p:par>
                                <p:cTn id="28" presetID="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0-#ppt_w/2"/>
                                          </p:val>
                                        </p:tav>
                                        <p:tav tm="100000">
                                          <p:val>
                                            <p:strVal val="#ppt_x"/>
                                          </p:val>
                                        </p:tav>
                                      </p:tavLst>
                                    </p:anim>
                                    <p:anim calcmode="lin" valueType="num">
                                      <p:cBhvr additive="base">
                                        <p:cTn id="31" dur="500" fill="hold"/>
                                        <p:tgtEl>
                                          <p:spTgt spid="13"/>
                                        </p:tgtEl>
                                        <p:attrNameLst>
                                          <p:attrName>ppt_y</p:attrName>
                                        </p:attrNameLst>
                                      </p:cBhvr>
                                      <p:tavLst>
                                        <p:tav tm="0">
                                          <p:val>
                                            <p:strVal val="#ppt_y"/>
                                          </p:val>
                                        </p:tav>
                                        <p:tav tm="100000">
                                          <p:val>
                                            <p:strVal val="#ppt_y"/>
                                          </p:val>
                                        </p:tav>
                                      </p:tavLst>
                                    </p:anim>
                                  </p:childTnLst>
                                </p:cTn>
                              </p:par>
                              <p:par>
                                <p:cTn id="32" presetID="10" presetClass="entr" presetSubtype="0" fill="hold" nodeType="withEffect">
                                  <p:stCondLst>
                                    <p:cond delay="30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22" presetClass="entr" presetSubtype="8" fill="hold" grpId="0" nodeType="withEffect">
                                  <p:stCondLst>
                                    <p:cond delay="60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9" grpId="0"/>
      <p:bldP spid="47" grpId="0" bldLvl="0"/>
      <p:bldP spid="13" grpId="0" animBg="1"/>
      <p:bldP spid="1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bsl134.pptx"/>
  <p:tag name="ISPRING_RESOURCE_PATHS_HASH_PRESENTER" val="df87a0a2c2a9b4ee4ca5ba57f487e8ac73ed62f7"/>
</p:tagLst>
</file>

<file path=ppt/theme/theme1.xml><?xml version="1.0" encoding="utf-8"?>
<a:theme xmlns:a="http://schemas.openxmlformats.org/drawingml/2006/main" name="第一PPT，www.1ppt.com">
  <a:themeElements>
    <a:clrScheme name="自定义 102">
      <a:dk1>
        <a:sysClr val="windowText" lastClr="000000"/>
      </a:dk1>
      <a:lt1>
        <a:sysClr val="window" lastClr="CEEACA"/>
      </a:lt1>
      <a:dk2>
        <a:srgbClr val="44546A"/>
      </a:dk2>
      <a:lt2>
        <a:srgbClr val="E7E6E6"/>
      </a:lt2>
      <a:accent1>
        <a:srgbClr val="2A2A2A"/>
      </a:accent1>
      <a:accent2>
        <a:srgbClr val="9C5932"/>
      </a:accent2>
      <a:accent3>
        <a:srgbClr val="2A2A2A"/>
      </a:accent3>
      <a:accent4>
        <a:srgbClr val="9C5932"/>
      </a:accent4>
      <a:accent5>
        <a:srgbClr val="2A2A2A"/>
      </a:accent5>
      <a:accent6>
        <a:srgbClr val="9C5932"/>
      </a:accent6>
      <a:hlink>
        <a:srgbClr val="2A2A2A"/>
      </a:hlink>
      <a:folHlink>
        <a:srgbClr val="9C593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2552</Words>
  <Application>Microsoft Office PowerPoint</Application>
  <PresentationFormat>自定义</PresentationFormat>
  <Paragraphs>385</Paragraphs>
  <Slides>45</Slides>
  <Notes>9</Notes>
  <HiddenSlides>0</HiddenSlides>
  <MMClips>0</MMClips>
  <ScaleCrop>false</ScaleCrop>
  <HeadingPairs>
    <vt:vector size="4" baseType="variant">
      <vt:variant>
        <vt:lpstr>主题</vt:lpstr>
      </vt:variant>
      <vt:variant>
        <vt:i4>1</vt:i4>
      </vt:variant>
      <vt:variant>
        <vt:lpstr>幻灯片标题</vt:lpstr>
      </vt:variant>
      <vt:variant>
        <vt:i4>45</vt:i4>
      </vt:variant>
    </vt:vector>
  </HeadingPairs>
  <TitlesOfParts>
    <vt:vector size="46"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工作总结新年计划</dc:title>
  <dc:creator/>
  <cp:keywords>第一PPT模板网：www.1ppt.com</cp:keywords>
  <cp:lastModifiedBy/>
  <cp:revision>1</cp:revision>
  <dcterms:created xsi:type="dcterms:W3CDTF">2016-09-14T12:34:39Z</dcterms:created>
  <dcterms:modified xsi:type="dcterms:W3CDTF">2018-12-13T02:44:50Z</dcterms:modified>
</cp:coreProperties>
</file>